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ே நல்லவரே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மேன்மை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நாம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க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2026-09-08T15:38:11Z</dcterms:created>
  <dcterms:modified xsi:type="dcterms:W3CDTF">2026-09-08T15:38:11Z</dcterms:modified>
  <dc:title>துதிப் பாடல்கள் : 651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