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ே நல்லவரே வ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ஆண்ட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நாமம் மேன்மை போ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றே நாமம் இல்ல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யுள்ள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லோசனைக் கர்த்த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ஆராதிக்கின்ற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2026-06-10T10:05:43Z</dcterms:created>
  <dcterms:modified xsi:type="dcterms:W3CDTF">2026-06-10T10:05:43Z</dcterms:modified>
  <dc:title>துதிப் பாடல்கள் : 651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