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14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 to Jesus ! come away ! 
Forsake thy sins -----oh, why delay ? 
His arms are open night and day ; 
He waits to welcome the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ome to Jesus ! all is free ; [Me ! 
Hark ! how He calls,  Come unto 
I cast out none, I'll pardon thee. 
Oh, thou shalt welcome b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
3 Come to Jesus ! cling to Him ; 
He'll keep thee far from paths of sin ; 
Thou shalt at last the victory win, 
And He will welcome the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Come to Jesus ! do not stand : 
The Father draws----- 'tis His command ;
And none shall pluck thee from His hand,
No----- that can never be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Come to Jesus ! -----Lord, I come ! 
Weary of sin, no more I'd roam, 
But with my Saviour be at home ; 
I know He'll welcome m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2026-07-30T12:40:24Z</dcterms:created>
  <dcterms:modified xsi:type="dcterms:W3CDTF">2026-07-30T12:40:24Z</dcterms:modified>
  <dc:title>Hymn : 408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