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ங்கால் நின்று நான் உம்மை ஆராதிப்பேன்
கைகள் உயர்த்தி நான் உம்மை ஆராதி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நீரே
சிங்காசனத்தில் வீற்றாளும் ராஜனே
என் உள்ளத்தினின்று ஆராதிக்கி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ாயங்களை நான் நோக்கி பார்க்கின்றேன்
உம் அன்பினை நினைத்து நான் துதிக்கின்றேன் - என்றென்ற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னே உம் பாதம் பணிகின்றேன்
உன்னதத்திலும் நான் உம்மையே துதிக்கின்றேன் - என்றென்ற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காட்சியை நான் நோக்கி பார்க்கின்றேன்
உம் பிரசன்னத்திலே நிறைந்து நான் துதிக்கின்றென் - என்றென்ற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2026-06-15T12:23:08Z</dcterms:created>
  <dcterms:modified xsi:type="dcterms:W3CDTF">2026-06-15T12:23:08Z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