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've wandered far away from God : 
Now I'm coming home ; 
The paths of sin too long I've trod : 
Lord, I'm coming hom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ing home, coming home, nevermore to roam ;  
By Thy grace I will be Thine : Lord, I'm coming home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've wasted many precious years : 
Now I'm coming home ; 
I now repent with bitter tears : 
Lord, I'm coming hom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'm tired of sin and straying, Lord : 
Now I'm coming home ; 
I'll trust Thy love, believe Thy word : 
Lord, I'm coming hom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My soul is sick, my heart is sore : 
Now I'm coming home ; 
My strength renew, my hope restore : 
Lord, I'm coming ho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2026-07-09T08:57:02Z</dcterms:created>
  <dcterms:modified xsi:type="dcterms:W3CDTF">2026-07-09T08:57:02Z</dcterms:modified>
  <dc:title>Hymn : 471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