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presProps" Target="presProps.xml"/>
  <Relationship Id="rId89" Type="http://schemas.openxmlformats.org/officeDocument/2006/relationships/viewProps" Target="viewProps.xml"/>
  <Relationship Id="rId9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at was the true Light, which lights every man that comes into the worl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He was in the world, and the world was made by him, and the world knew him no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He came unto his own, and his own received him no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as many as received him, to them gave he power to become the sons of God, even to them that believe on his nam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as many as received him, to them gave he power to become the sons of God, even to them that believe on his nam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ich were born, not of blood, nor of the will of the flesh, nor of the will of man, but of Go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ich were born, not of blood, nor of the will of the flesh, nor of the will of man, but of Go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Word was made flesh, and dwelt among us, (and we beheld his glory, the glory as of the only begotten of the Father,) full of grace and trut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Word was made flesh, and dwelt among us, (and we beheld his glory, the glory as of the only begotten of the Father,) full of grace and trut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Word was made flesh, and dwelt among us, (and we beheld his glory, the glory as of the only begotten of the Father,) full of grace and trut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n the beginning was the Word, and the Word was with God, and the Word was Go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John bare witness of him, and cried, saying, This was he of whom I spoke, He that comes after me is preferred before me: for he was before m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John bare witness of him, and cried, saying, This was he of whom I spoke, He that comes after me is preferred before me: for he was before m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John bare witness of him, and cried, saying, This was he of whom I spoke, He that comes after me is preferred before me: for he was before m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f his fullness have all we received, and grace for grac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law was given by Moses, but grace and truth came by Jesus Chris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law was given by Moses, but grace and truth came by Jesus Chris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 man has seen God at any time, the only begotten Son, which is in the bosom of the Father, he has declared hi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 man has seen God at any time, the only begotten Son, which is in the bosom of the Father, he has declared hi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is is the record of John, when the Jews sent priests and Levites from Jerusalem to ask him, Who are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is is the record of John, when the Jews sent priests and Levites from Jerusalem to ask him, Who are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same was in the beginning with Go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confessed, and denied not; but confessed, I am not the Chris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asked him, What then? Are you Elijah? And he says, I am not. Are you that prophet? And he answered, No.]]></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asked him, What then? Are you Elijah? And he says, I am not. Are you that prophet? And he answered, No.]]></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said they unto him, Who are you? that we may give an answer to them that sent us. What says you of yourself?]]></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said they unto him, Who are you? that we may give an answer to them that sent us. What says you of yourself?]]></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e said, I am the voice of one crying in the wilderness, Make straight the way of the Lord, as said the prophet Isaia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e said, I am the voice of one crying in the wilderness, Make straight the way of the Lord, as said the prophet Isaia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which were sent were of the Pharisee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asked him, and said unto him, Why baptize you then, if you be not that Christ, nor Elijah, neither that prophe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asked him, and said unto him, Why baptize you then, if you be not that Christ, nor Elijah, neither that prophe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things were made by him; and without him was not any thing made that was mad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John answered them, saying, I baptize with water: but there stands one among you, whom all of you know no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John answered them, saying, I baptize with water: but there stands one among you, whom all of you know no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He it is, who coming after me is preferred before me, whose shoe's latchet I am not worthy to unloos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He it is, who coming after me is preferred before me, whose shoe's latchet I am not worthy to unloos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se things were done in Bethabara beyond Jordan, where John was baptizing.]]></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next day John sees Jesus coming unto him, and says, Behold the Lamb of God, which takes away the sin of the worl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next day John sees Jesus coming unto him, and says, Behold the Lamb of God, which takes away the sin of the worl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is is he of whom I said, After me comes a man which is preferred before me: for he was before m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is is he of whom I said, After me comes a man which is preferred before me: for he was before m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 knew him not: but that he should be made manifest to Israel, therefore am I come baptizing with wat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n him was life; and the life was the light of me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 knew him not: but that he should be made manifest to Israel, therefore am I come baptizing with wate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John bare record, saying, I saw the Spirit descending from heaven like a dove, and it abode upon hi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John bare record, saying, I saw the Spirit descending from heaven like a dove, and it abode upon him.]]></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I knew him not: but he that sent me to baptize with water, the same said unto me, Upon whom you shall see the Spirit descending, and remaining on him, the same is he which baptizes with the Holy Spiri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I knew him not: but he that sent me to baptize with water, the same said unto me, Upon whom you shall see the Spirit descending, and remaining on him, the same is he which baptizes with the Holy Spiri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I knew him not: but he that sent me to baptize with water, the same said unto me, Upon whom you shall see the Spirit descending, and remaining on him, the same is he which baptizes with the Holy Spiri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I saw, and bare record that this is the Son of Go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gain the next day after John stood, and two of his disciple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looking upon Jesus as he walked, he says, Behold the Lamb of G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 two disciples heard him speak, and they followed Jesu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ight shines in darkness; and the darkness comprehended it not.]]></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n Jesus turned, and saw them following, and says unto them, What seek all of you? They said unto him, Rabbi, (which is to say, being interpreted, Master,) where dwell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n Jesus turned, and saw them following, and says unto them, What seek all of you? They said unto him, Rabbi, (which is to say, being interpreted, Master,) where dwell you?]]></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He says unto them, Come and see. They came and saw where he dwelt, and abode with him that day: for it was about the tenth hour.]]></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He says unto them, Come and see. They came and saw where he dwelt, and abode with him that day: for it was about the tenth hou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One of the two which heard John speak, and followed him, was Andrew, Simon Peter's brothe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One of the two which heard John speak, and followed him, was Andrew, Simon Peter's brother.]]></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He first finds his own brother Simon, and says unto him, We have found the Messiah, which is, being interpreted, the Chris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He first finds his own brother Simon, and says unto him, We have found the Messiah, which is, being interpreted, the Christ.]]></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he brought him to Jesus. And when Jesus beheld him, he said, You are Simon the son of Jona: you shall be called Cephas, which is by interpretation, A ston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he brought him to Jesus. And when Jesus beheld him, he said, You are Simon the son of Jona: you shall be called Cephas, which is by interpretation, A ston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re was a man sent from God, whose name was John.]]></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day following Jesus would go forth into Galilee, and finds Philip, and says unto him, Follow m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day following Jesus would go forth into Galilee, and finds Philip, and says unto him, Follow m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Now Philip was of Bethsaida, the city of Andrew and Peter.]]></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Philip finds Nathanael, and says unto him, We have found him, of whom Moses in the law, and the prophets, did write, Jesus of Nazareth, the son of Joseph.]]></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Philip finds Nathanael, and says unto him, We have found him, of whom Moses in the law, and the prophets, did write, Jesus of Nazareth, the son of Joseph.]]></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Nathanael said unto him, Can there any good thing come out of Nazareth? Philip says unto him, Come and se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Nathanael said unto him, Can there any good thing come out of Nazareth? Philip says unto him, Come and see.]]></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Jesus saw Nathanael coming to him, and says of him, Behold an Israelite indeed, in whom is no guil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Nathanael says unto him, Whence know you me? Jesus answered and said unto him, Before that Philip called you, when you were under the fig tree, I saw you.]]></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Nathanael says unto him, Whence know you me? Jesus answered and said unto him, Before that Philip called you, when you were under the fig tree, I saw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same came for a witness, to bear witness of the Light, that all men through him might believ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Nathanael answered and says unto him, Rabbi, you are the Son of God; you are the King of Israel.]]></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Jesus answered and said unto him, Because I said unto you, I saw you under the fig tree, believe you? you shall see greater things than these.]]></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Jesus answered and said unto him, Because I said unto you, I saw you under the fig tree, believe you? you shall see greater things than these.]]></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ays unto him, Verily, verily, I say unto you, Hereafter all of you shall see heaven open, and the angels of God ascending and descending upon the Son of man.]]></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ays unto him, Verily, verily, I say unto you, Hereafter all of you shall see heaven open, and the angels of God ascending and descending upon the Son of man.]]></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ays unto him, Verily, verily, I say unto you, Hereafter all of you shall see heaven open, and the angels of God ascending and descending upon the Son of ma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e was not that Light, but was sent to bear witness of that Ligh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வான்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லகத்திலே வந்து எந்த மனுஷனையும் பிரகாசிப்பிக்கிற ஒளியே அந்த மெய்யான ஒ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 உலகத்தில் இருந்தார், உலகம் அவர் மூலமாய் உண்டாயிற்று. உலகமோ அவரை அறிய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 தமக்குச் சொந்தமானதிலே வந்தார், அவருக்குச் சொந்தமானவர்களோ அவரை ஏற்றுக்கொள்ள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டைய நாமத்தின்மேல் விசுவாசமுள்ளவர்களாய் அவரை ஏற்றுக்கொண்டவர்கள் எத்தனைபேர்களோ, அ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ளும் தேவனுடைய பிள்ளைகளாகும்படி, அவர்களுக்கு அதிகாரங்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கள், இரத்தத்தினாலாவது, மாம்ச சித்தத்தினாலாவது புருஷனுடைய சித்தத்தினாலாவது பிறவாமல், தே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ந்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ந்த வார்த்தை மாம்சமாகி, கிருபையினாலும் சத்தியத்தினாலும் நிறைந்தவராய், நம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ம்பண்ணினார்; அவருடைய மகிமையைக் கண்டோம்; அது பிதாவுக்கு ஒரே பேறானவருடைய மகிமைக்கு ஏற்ற மகிமையாக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ஆதியிலே வார்த்தை இருந்தது, அந்த வார்த்தை தேவனிடத்திலிருந்தது, அந்த வார்த்தை தேவனா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யோவான் அவரைக்குறித்துச் சாட்சிகொடுத்து: எனக்குப் பின்வருகிறவர் எனக்கு முன்னிருந்தவர், ஆ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என்னிலும் மேன்மையுள்ளவர் என்று நான் சொல்லியிருந்தேனே, அவர் இவர்தான் என்று சத்தமிட்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ருடைய பரிபூரணத்தினால் நாமெல்லாரும் கிருபையின்மேல் கிருபை பெற்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எப்படியெனில் நியாயப்பிரமாணம் மோசேயின் மூலமாய்க் கொடுக்கப்பட்டது, கிருபையும் சத்திய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கிறிஸ்துவின் மூலமாய் உண்டா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வனை ஒருவனும் ஒருக்காலுங் கண்டதில்லை, பிதாவின் மடியிலிருக்கிற ஒரேபேறான குமாரனே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ப்ப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ருசலேமிலிருந்து யூதர்கள் ஆசாரியரையும் லேவியரையும் யோவானிடத்தில் அனுப்பி: நீர் யா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 ஆதியிலே தேவனோடி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ன் மறுதலியாமல் அறிக்கையிட்டதுமன்றி, நான் கிறிஸ்து அல்ல என்றும் அறிக்கை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அவர்கள்: பின்னை யார்? நீர் எலியாவா என்று கேட்டார்கள் அதற்கு: நான் அவன் அ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தீர்க்கதரிசியானவரா என்று கேட்டார்கள். அதற்கும்: அ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கள் பின்னும் அவனை நோக்கி: நீர் யார்? எங்களை அனுப்பினவர்களுக்கு நாங்கள் உத்தர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ம்படிக்கு, உம்மைக்குறித்து என்ன சொல்லுகிறீர் எ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ற்கு அவன் கர்த்தருக்கு வழியைச் செவ்வைபண்ணுங்கள் என்று ஏசாயா தீர்க்கதரிசி சொன்னபடியே,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கூப்பிடுகிறவனுடைய சத்தமாயிருக்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னுப்பப்பட்டவர்கள் பரிசேய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 அவனை நோக்கி: நீர் கிறிஸ்துவுமல்ல, எலியாவுமல்ல, தீர்க்கதரிசியானவருமல்லவென்றால், ஏ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ஞானஸ்நானங் கொடுக்கிறீர் எ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சகலமும் அவர் மூலமாய் உண்டாயிற்று; உண்டானதொன்றும் அவராலேயல்லாமல் உண்டா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வான் அவர்களுக்குப் பிரதியுத்தரமாக: நான் ஜலத்தினாலே ஞானஸ்நானங்கொடுக்கிறேன்;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யாதிருக்கிற ஒருவர் உங்கள் நடுவிலே நிற்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ர் எனக்குப் பின்வந்தும் என்னிலும் மேன்மையுள்ளவர்; அவருடைய பாதரட்சையின் வாரை அவிழ்ப்ப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பாத்திரன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வைகள் யோர்தானுக்கு அக்கரையில் யோவான் ஞானஸ்நானங்கொடுத்த பெத்தாபராவிலே நட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றுநாளிலே யோவான் இயேசுவைத் தன்னிடத்தில் வரக்கண்டு: இதோ, உலகத்தின் பாவத்தைச் சுமந்துதீர்க்கிற 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எனக்குப்பின் ஒருவர் வருகிறார், அவர் எனக்கு முன்னிருந்தபடியால் என்னிலும் மேன்மையுள்ளவரென்று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னே, அவர் இவர்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நானும் இவரை அறியாதிருந்தேன்; இவர் இஸ்ரவேலுக்கு வெளிப்படும்பொருட்டாக, நான் ஜலத்தினாலே ஞானஸ்நானங்]]></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குள் ஜீவன் இருந்தது, அந்த ஜீவன் மனுஷருக்கு ஒளி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 வந்தே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ன்னும் யோவான் சாட்சியாகச் சொன்னது: ஆவியானவர் புறாவைப்போல வானத்திலிருந்திறங்கி, இவ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னதை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நானும் இவரை அறியாதிருந்தேன்; ஆனாலும் ஜலத்தினால் ஞானஸ்நானங்கொடுக்கும்படி என்னை அனுப்பின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வியானவர் இறங்கி யார்மேல் தங்குவதை நீ காண்பாயோ, அவரே பரிசுத்த ஆவியினால் ஞானஸ்நானங்கொடுக்கிறவரெ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ச் சொல்லி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ந்தப்படியே நான் கண்டு, இவரே தேவனுடைய குமாரன் என்று சாட்சி கொடுத்து வரு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றுநாளிலே யோவானும் அவனுடைய சீஷரில் இரண்டுபேரும் நிற்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இயேசு நடந்துபோகிறதை அவன் கண்டு: இதோ, தேவ ஆட்டுக்குட்டி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வன் அப்படிச் சொன்னதை அவ்விரண்டு சீஷருங்கேட்டு, இயேசுவுக்குப் பின்செ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 ஒளி இருளிலே பிரகாசிக்கிறது; இருளானது அதைப் பற்றிக்கொள்ள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இயேசு திரும்பி, அவர்கள் பின்செல்லுகிறதைக் கண்டு: என்ன தேடுகிறீர்கள் என்றார். அதற்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பீ, நீர் எங்கே தங்கியிருக்கிறீர் என்று கேட்டார்கள்; ரபீ என்பதற்குப் போதகரே என்று அர்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வர்: வந்து பாருங்கள் என்றார். அவர்கள் வந்து அவர் தங்கியிருந்த இடத்தைக் கண்டு, அன்றையத்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த்தில் தங்கினார்கள். அப்பொழுது ஏறக்குறையப் பத்துமணி வேளை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யோவான் சொன்னதைக் கேட்டு, அவருக்குப் பின்சென்ற இரண்டுபேரில் ஒருவன் சீமோன் பேதுருவின் சகோத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ரேயா என்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ன் முதலாவது தன் சகோதரனாகிய சீமோனைக் கண்டு: மேசியாவைக் கண்டோம் என்று சொன்னான்; மே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தற்குக் கிறிஸ்து என்று அர்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பின்பு, அவனை இயேசுவினிடத்தில் கூட்டிக்கொண்டுவந்தான். இயேசு அவனைப் பார்த்து: நீ யோனாவின் மக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ன், நீ கேபா என்னப்படுவாய் என்றார்; கேபா என்பதற்குப் பேதுரு என்று அர்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வனால் அனுப்பப்பட்ட ஒரு மனுஷன் இருந்தான், அவன் பேர் 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றுநாளிலே இயேசு கலிலேயாவுக்குப்போக மனதாயிருந்து, பிலிப்புவைக்கண்டு: நீ எனக்குப் பின்சென்று 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பிலிப்பென்பவன் அந்திரேயா பேதுரு என்பவர்களுடைய ஊராகிய பெத்சாயிதா பட்டண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பிலிப்பு நாத்தான்வேலைக் கண்டு: நியாயப்பிரமாணத்திலே மோசேயும் தீர்க்கதரிசி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க்கிறவரைக் கண்டோம்; அவர் யோசேப்பின் குமாரனும் நாசரேத்தூரானுமாகிய இயேசுவே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தற்கு நாத்தான்வேல்: நாசரேத்திலிருந்து யாதொரு நன்மை உண்டாகக்கூடுமா என்றான். அதற்குப் பிலி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 பா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இயேசு நாத்தான்வேலைத் தம்மிடத்தில் வரக்கண்டு அவனைக்குறித்து: இதோ, கபடற்ற உத்தம இஸ்ரவேல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தற்கு நாத்தான்வேல்: நீர் என்னை எப்படி அறிவீர் என்றான். இயேசு அவனை நோக்கி: பிலிப்பு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கிறதற்கு முன்னே, நீ அத்திமரத்தின் கீழிருக்கும்போது உன்னைக் கண்டே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தன்னால் எல்லாரும் விசுவாசிக்கும்படி அந்த ஒளியைக் குறித்துச்சாட்சிகொடுக்க சாட்சியாக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அதற்கு நாத்தான்வேல்: ரபீ, நீர் தேவனுடைய குமாரன், நீர் இஸ்ரவேலின் ராஜா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இயேசு அவனுக்குப் பிரதியுத்தரமாக: அத்திமரத்தின் கீழே உன்னைக் கண்டேன் என்று நான் உ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தினாலேயா விசுவாசிக்கிறாய்; இதிலும் பெரிதானவைகளைக் காண்பா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பின்னும், அவர் அவனை நோக்கி: வானம் திறந்திருக்கிறதையும், தேவதூதர்கள் மனுஷகுமாரனிட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கிறதையும் இறங்குகிறதையும் நீங்கள் இதுமுதல் காண்பீர்கள் என்று மெய்யாகவே மெய்யாகவே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அந்த ஒளியல்ல, அந்த ஒளியைக்குறித்துச் சாட்சிகொடுக்க வந்த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2026-09-16T23:21:44Z</dcterms:created>
  <dcterms:modified xsi:type="dcterms:W3CDTF">2026-09-16T23:21:44Z</dcterms:modified>
  <dc:title>யோவான்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