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ுடைய நாமத்தின்மேல் விசுவாசமுள்ளவர்களாய் அவரை ஏற்றுக்கொண்டவர்கள் எத்தனைபேர்களோ, அத்தனை பேர்களும் தேவனுடைய பிள்ளைகளாகும்படி, அவர்களுக்கு அதிகாரங்கொடு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ுடைய நாமத்தின்மேல் விசுவாசமுள்ளவர்களாய் அவரை ஏற்றுக்கொண்டவர்கள் எத்தனைபேர்களோ, அத்தனை பேர்களும் தேவனுடைய பிள்ளைகளாகும்படி, அவர்களுக்கு அதிகாரங்கொடுத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, இரத்தத்தினாலாவது, மாம்ச சித்தத்தினாலாவது புருஷனுடைய சித்தத்தினாலாவது பிறவாமல், தேவனாலே பிறந்தவ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, இரத்தத்தினாலாவது, மாம்ச சித்தத்தினாலாவது புருஷனுடைய சித்தத்தினாலாவது பிறவாமல், தேவனாலே பிறந்தவ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வார்த்தை மாம்சமாகி, கிருபையினாலும் சத்தியத்தினாலும் நிறைந்தவராய், நமக்குள்ளே வாசம்பண்ணினார்; அவருடைய மகிமையைக் கண்டோம்; அது பிதாவுக்கு ஒரே பேறானவருடைய மகிமைக்கு ஏற்ற மகிமையாகவே இ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வார்த்தை மாம்சமாகி, கிருபையினாலும் சத்தியத்தினாலும் நிறைந்தவராய், நமக்குள்ளே வாசம்பண்ணினார்; அவருடைய மகிமையைக் கண்டோம்; அது பிதாவுக்கு ஒரே பேறானவருடைய மகிமைக்கு ஏற்ற மகிமையாகவே இ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வான் அவரைக்குறித்துச் சாட்சிகொடுத்து: எனக்குப் பின்வருகிறவர் எனக்கு முன்னிருந்தவர், ஆகையால் அவர் என்னிலும் மேன்மையுள்ளவர் என்று நான் சொல்லியிருந்தேனே, அவர் இவர்தான் என்று சத்தமிட்டுக் கூற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வான் அவரைக்குறித்துச் சாட்சிகொடுத்து: எனக்குப் பின்வருகிறவர் எனக்கு முன்னிருந்தவர், ஆகையால் அவர் என்னிலும் மேன்மையுள்ளவர் என்று நான் சொல்லியிருந்தேனே, அவர் இவர்தான் என்று சத்தமிட்டுக் கூற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பரிபூரணத்தினால் நாமெல்லாரும் கிருபையின்மேல் கிருபை பெற்ற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டியெனில் நியாயப்பிரமாணம் மோசேயின் மூலமாய்க் கொடுக்கப்பட்டது, கிருபையும் சத்தியமும் இயேசுகிறிஸ்துவின் மூலமாய் உண்டாயி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ால் அனுப்பப்பட்ட ஒரு மனுஷன் இருந்தான், அவன் பேர் யோவ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டியெனில் நியாயப்பிரமாணம் மோசேயின் மூலமாய்க் கொடுக்கப்பட்டது, கிருபையும் சத்தியமும் இயேசுகிறிஸ்துவின் மூலமாய் உண்டாயின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ை ஒருவனும் ஒருக்காலுங் கண்டதில்லை, பிதாவின் மடியிலிருக்கிற ஒரேபேறான குமாரனே அவரை வெளிப்படுத்த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வனுக்குப் பிரதியுத்தரமாக: அத்திமரத்தின் கீழே உன்னைக் கண்டேன் என்று நான் உனக்குச் சொன்னதினாலேயா விசுவாசிக்கிறாய்; இதிலும் பெரிதானவைகளைக் காண்பாய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வனுக்குப் பிரதியுத்தரமாக: அத்திமரத்தின் கீழே உன்னைக் கண்டேன் என்று நான் உனக்குச் சொன்னதினாலேயா விசுவாசிக்கிறாய்; இதிலும் பெரிதானவைகளைக் காண்பாய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ருசலேமிலிருந்து யூதர்கள் ஆசாரியரையும் லேவியரையும் யோவானிடத்தில் அனுப்பி: நீர் யார் என்று கேட்டபொழு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ருசலேமிலிருந்து யூதர்கள் ஆசாரியரையும் லேவியரையும் யோவானிடத்தில் அனுப்பி: நீர் யார் என்று கேட்டபொழு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னும், அவர் அவனை நோக்கி: வானம் திறந்திருக்கிறதையும், தேவதூதர்கள் மனுஷகுமாரனிடத்திலிருந்து ஏறுகிறதையும் இறங்குகிறதையும் நீங்கள் இதுமுதல் காண்பீர்கள்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னும், அவர் அவனை நோக்கி: வானம் திறந்திருக்கிறதையும், தேவதூதர்கள் மனுஷகுமாரனிடத்திலிருந்து ஏறுகிறதையும் இறங்குகிறதையும் நீங்கள் இதுமுதல் காண்பீர்கள் என்று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மறுதலியாமல் அறிக்கையிட்டதுமன்றி, நான் கிறிஸ்து அல்ல என்றும் அறிக்கையி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மறுதலியாமல் அறிக்கையிட்டதுமன்றி, நான் கிறிஸ்து அல்ல என்றும் அறிக்கையி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னால் எல்லாரும் விசுவாசிக்கும்படி அந்த ஒளியைக் குறித்துச்சாட்சிகொடுக்க சாட்சியாக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யிலே வார்த்தை இருந்தது, அந்த வார்த்தை தேவனிடத்திலிருந்தது, அந்த வார்த்தை தேவனாய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்கள்: பின்னை யார்? நீர் எலியாவா என்று கேட்டார்கள் அதற்கு: நான் அவன் அல்ல என்றான். நீர் தீர்க்கதரிசியானவரா என்று கேட்டார்கள். அதற்கும்: அல்ல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்கள்: பின்னை யார்? நீர் எலியாவா என்று கேட்டார்கள் அதற்கு: நான் அவன் அல்ல என்றான். நீர் தீர்க்கதரிசியானவரா என்று கேட்டார்கள். அதற்கும்: அல்ல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ஆதியிலே தேவனோடிருந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ன்னும் அவனை நோக்கி: நீர் யார்? எங்களை அனுப்பினவர்களுக்கு நாங்கள் உத்தரவு சொல்லும்படிக்கு, உம்மைக்குறித்து என்ன சொல்லுகிறீர் என்று கே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ன்னும் அவனை நோக்கி: நீர் யார்? எங்களை அனுப்பினவர்களுக்கு நாங்கள் உத்தரவு சொல்லும்படிக்கு, உம்மைக்குறித்து என்ன சொல்லுகிறீர் என்று கே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லமும் அவர் மூலமாய் உண்டாயிற்று; உண்டானதொன்றும் அவராலேயல்லாமல் உண்டாக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 கர்த்தருக்கு வழியைச் செவ்வைபண்ணுங்கள் என்று ஏசாயா தீர்க்கதரிசி சொன்னபடியே, நான் வனாந்தரத்திலே கூப்பிடுகிறவனுடைய சத்தமாயிருக்கிற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 கர்த்தருக்கு வழியைச் செவ்வைபண்ணுங்கள் என்று ஏசாயா தீர்க்கதரிசி சொன்னபடியே, நான் வனாந்தரத்திலே கூப்பிடுகிறவனுடைய சத்தமாயிருக்கிற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ுக்குள் ஜீவன் இருந்தது, அந்த ஜீவன் மனுஷருக்கு ஒளியாய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னால் எல்லாரும் விசுவாசிக்கும்படி அந்த ஒளியைக் குறித்துச்சாட்சிகொடுக்க சாட்சியாக வ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ுப்பப்பட்டவர்கள் பரிசேயராய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ஒளி இருளிலே பிரகாசிக்கிறது; இருளானது அதைப் பற்றிக்கொள்ள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அவனை நோக்கி: நீர் கிறிஸ்துவுமல்ல, எலியாவுமல்ல, தீர்க்கதரிசியானவருமல்லவென்றால், ஏன் ஞானஸ்நானங் கொடுக்கிறீர் என்று கேட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அவனை நோக்கி: நீர் கிறிஸ்துவுமல்ல, எலியாவுமல்ல, தீர்க்கதரிசியானவருமல்லவென்றால், ஏன் ஞானஸ்நானங் கொடுக்கிறீர் என்று கேட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வான் அவர்களுக்குப் பிரதியுத்தரமாக: நான் ஜலத்தினாலே ஞானஸ்நானங்கொடுக்கிறேன்; நீங்கள் அறியாதிருக்கிற ஒருவர் உங்கள் நடுவிலே நிற்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வான் அவர்களுக்குப் பிரதியுத்தரமாக: நான் ஜலத்தினாலே ஞானஸ்நானங்கொடுக்கிறேன்; நீங்கள் அறியாதிருக்கிற ஒருவர் உங்கள் நடுவிலே நிற்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எனக்குப் பின்வந்தும் என்னிலும் மேன்மையுள்ளவர்; அவருடைய பாதரட்சையின் வாரை அவிழ்ப்பதற்கும் நான் பாத்திரனல்ல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கள் யோர்தானுக்கு அக்கரையில் யோவான் ஞானஸ்நானங்கொடுத்த பெத்தாபராவிலே நடந்தன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றுநாளிலே யோவான் இயேசுவைத் தன்னிடத்தில் வரக்கண்டு: இதோ, உலகத்தின் பாவத்தைச் சுமந்துதீர்க்கிற தேவ ஆட்டுக்குட்டி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றுநாளிலே யோவான் இயேசுவைத் தன்னிடத்தில் வரக்கண்டு: இதோ, உலகத்தின் பாவத்தைச் சுமந்துதீர்க்கிற தேவ ஆட்டுக்குட்டி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ந்த ஒளியல்ல, அந்த ஒளியைக்குறித்துச் சாட்சிகொடுக்க வந்தவனாய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க்குப்பின் ஒருவர் வருகிறார், அவர் எனக்கு முன்னிருந்தபடியால் என்னிலும் மேன்மையுள்ளவரென்று நான் சொன்னேனே, அவர் இவர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க்குப்பின் ஒருவர் வருகிறார், அவர் எனக்கு முன்னிருந்தபடியால் என்னிலும் மேன்மையுள்ளவரென்று நான் சொன்னேனே, அவர் இவர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ும் இவரை அறியாதிருந்தேன்; இவர் இஸ்ரவேலுக்கு வெளிப்படும்பொருட்டாக, நான் ஜலத்தினாலே ஞானஸ்நானங் கொடுக்க வந்தேன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ும் இவரை அறியாதிருந்தேன்; இவர் இஸ்ரவேலுக்கு வெளிப்படும்பொருட்டாக, நான் ஜலத்தினாலே ஞானஸ்நானங் கொடுக்க வந்தே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னும் யோவான் சாட்சியாகச் சொன்னது: ஆவியானவர் புறாவைப்போல வானத்திலிருந்திறங்கி, இவர்மேல் தங்கினதைக் கண்ட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னும் யோவான் சாட்சியாகச் சொன்னது: ஆவியானவர் புறாவைப்போல வானத்திலிருந்திறங்கி, இவர்மேல் தங்கினதைக் கண்ட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னும் யோவான் சாட்சியாகச் சொன்னது: ஆவியானவர் புறாவைப்போல வானத்திலிருந்திறங்கி, இவர்மேல் தங்கினதைக் கண்ட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ும் இவரை அறியாதிருந்தேன்; ஆனாலும் ஜலத்தினால் ஞானஸ்நானங்கொடுக்கும்படி என்னை அனுப்பினவர்; ஆவியானவர் இறங்கி யார்மேல் தங்குவதை நீ காண்பாயோ, அவரே பரிசுத்த ஆவியினால் ஞானஸ்நானங்கொடுக்கிறவரென்று எனக்குச் சொல்லியிருந்த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ானும் இவரை அறியாதிருந்தேன்; ஆனாலும் ஜலத்தினால் ஞானஸ்நானங்கொடுக்கும்படி என்னை அனுப்பினவர்; ஆவியானவர் இறங்கி யார்மேல் தங்குவதை நீ காண்பாயோ, அவரே பரிசுத்த ஆவியினால் ஞானஸ்நானங்கொடுக்கிறவரென்று எனக்குச் சொல்லியிருந்த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ப்படியே நான் கண்டு, இவரே தேவனுடைய குமாரன் என்று சாட்சி கொடுத்து வருகிறே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ந்த ஒளியல்ல, அந்த ஒளியைக்குறித்துச் சாட்சிகொடுக்க வந்தவனாயிரு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நாளிலே யோவானும் அவனுடைய சீஷரில் இரண்டுபேரும் நிற்கும்போ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யேசு நடந்துபோகிறதை அவன் கண்டு: இதோ, தேவ ஆட்டுக்குட்டி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அப்படிச் சொன்னதை அவ்விரண்டு சீஷருங்கேட்டு, இயேசுவுக்குப் பின்சென்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திரும்பி, அவர்கள் பின்செல்லுகிறதைக் கண்டு: என்ன தேடுகிறீர்கள் என்றார். அதற்கு அவர்கள்: ரபீ, நீர் எங்கே தங்கியிருக்கிறீர் என்று கேட்டார்கள்; ரபீ என்பதற்குப் போதகரே என்று அர்த்தமா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திரும்பி, அவர்கள் பின்செல்லுகிறதைக் கண்டு: என்ன தேடுகிறீர்கள் என்றார். அதற்கு அவர்கள்: ரபீ, நீர் எங்கே தங்கியிருக்கிறீர் என்று கேட்டார்கள்; ரபீ என்பதற்குப் போதகரே என்று அர்த்தமா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: வந்து பாருங்கள் என்றார். அவர்கள் வந்து அவர் தங்கியிருந்த இடத்தைக் கண்டு, அன்றையத்தினம் அவரிடத்தில் தங்கினார்கள். அப்பொழுது ஏறக்குறையப் பத்துமணி வேளையாயிருந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: வந்து பாருங்கள் என்றார். அவர்கள் வந்து அவர் தங்கியிருந்த இடத்தைக் கண்டு, அன்றையத்தினம் அவரிடத்தில் தங்கினார்கள். அப்பொழுது ஏறக்குறையப் பத்துமணி வேளையாயிருந்த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வான் சொன்னதைக் கேட்டு, அவருக்குப் பின்சென்ற இரண்டுபேரில் ஒருவன் சீமோன் பேதுருவின் சகோதரனாகிய அந்திரேயா என்பவ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வான் சொன்னதைக் கேட்டு, அவருக்குப் பின்சென்ற இரண்டுபேரில் ஒருவன் சீமோன் பேதுருவின் சகோதரனாகிய அந்திரேயா என்பவ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் முதலாவது தன் சகோதரனாகிய சீமோனைக் கண்டு: மேசியாவைக் கண்டோம் என்று சொன்னான்; மேசியா என்பதற்குக் கிறிஸ்து என்று அர்த்தம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லகத்திலே வந்து எந்த மனுஷனையும் பிரகாசிப்பிக்கிற ஒளியே அந்த மெய்யான ஒளி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் முதலாவது தன் சகோதரனாகிய சீமோனைக் கண்டு: மேசியாவைக் கண்டோம் என்று சொன்னான்; மேசியா என்பதற்குக் கிறிஸ்து என்று அர்த்தமா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ின்பு, அவனை இயேசுவினிடத்தில் கூட்டிக்கொண்டுவந்தான். இயேசு அவனைப் பார்த்து: நீ யோனாவின் மகனாகிய சீமோன், நீ கேபா என்னப்படுவாய் என்றார்; கேபா என்பதற்குப் பேதுரு என்று அர்த்தமா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ின்பு, அவனை இயேசுவினிடத்தில் கூட்டிக்கொண்டுவந்தான். இயேசு அவனைப் பார்த்து: நீ யோனாவின் மகனாகிய சீமோன், நீ கேபா என்னப்படுவாய் என்றார்; கேபா என்பதற்குப் பேதுரு என்று அர்த்தமா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றுநாளிலே இயேசு கலிலேயாவுக்குப்போக மனதாயிருந்து, பிலிப்புவைக்கண்டு: நீ எனக்குப் பின்சென்று வா என்ற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றுநாளிலே இயேசு கலிலேயாவுக்குப்போக மனதாயிருந்து, பிலிப்புவைக்கண்டு: நீ எனக்குப் பின்சென்று வா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ிலிப்பென்பவன் அந்திரேயா பேதுரு என்பவர்களுடைய ஊராகிய பெத்சாயிதா பட்டணத்த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லிப்பு நாத்தான்வேலைக் கண்டு: நியாயப்பிரமாணத்திலே மோசேயும் தீர்க்கதரிசிகளும் எழுதியிருக்கிறவரைக் கண்டோம்; அவர் யோசேப்பின் குமாரனும் நாசரேத்தூரானுமாகிய இயேசுவே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லிப்பு நாத்தான்வேலைக் கண்டு: நியாயப்பிரமாணத்திலே மோசேயும் தீர்க்கதரிசிகளும் எழுதியிருக்கிறவரைக் கண்டோம்; அவர் யோசேப்பின் குமாரனும் நாசரேத்தூரானுமாகிய இயேசுவே என்ற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நாத்தான்வேல்: நாசரேத்திலிருந்து யாதொரு நன்மை உண்டாகக்கூடுமா என்றான். அதற்குப் பிலிப்பு: வந்து பார் என்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யேசு நாத்தான்வேலைத் தம்மிடத்தில் வரக்கண்டு அவனைக்குறித்து: இதோ, கபடற்ற உத்தம இஸ்ரவேல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உலகத்தில் இருந்தார், உலகம் அவர் மூலமாய் உண்டாயிற்று. உலகமோ அவரை அறியவில்லை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யேசு நாத்தான்வேலைத் தம்மிடத்தில் வரக்கண்டு அவனைக்குறித்து: இதோ, கபடற்ற உத்தம இஸ்ரவேலன் என்ற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ற்கு நாத்தான்வேல்: நீர் என்னை எப்படி அறிவீர் என்றான். இயேசு அவனை நோக்கி: பிலிப்பு உன்னை அழைக்கிறதற்கு முன்னே, நீ அத்திமரத்தின் கீழிருக்கும்போது உன்னைக் கண்டேன் என்ற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ற்கு நாத்தான்வேல்: நீர் என்னை எப்படி அறிவீர் என்றான். இயேசு அவனை நோக்கி: பிலிப்பு உன்னை அழைக்கிறதற்கு முன்னே, நீ அத்திமரத்தின் கீழிருக்கும்போது உன்னைக் கண்டேன் என்ற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தற்கு நாத்தான்வேல்: ரபீ, நீர் தேவனுடைய குமாரன், நீர் இஸ்ரவேலின் ராஜா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தமக்குச் சொந்தமானதிலே வந்தார், அவருக்குச் சொந்தமானவர்களோ அவரை ஏற்றுக்கொள்ள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কিছু লোক তাঁকে গ্রহণ করল এবং তাঁকে বিশ্বাস করল৷ যাঁরা বিশ্বাস করল তাদের সকলক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সন্তান হবার অধিকার দান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ের এই সন্তানরা প্রাকৃতিক নিয়ম অনুসারে কোন শিশুর মতো জন্ম গ্রহণ করে নি৷ মা-বাবার দৈহ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মনা-বাসনা অনুসারেও নয়, ঈশ্বরের কাছ থেকেই তাদের এই জন্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বাক্য মানুষের রূপ ধারণ করলেন এবং আমাদের মধ্যে বসবাস করতে লাগলেন৷ পিতা ঈশ্বরের একমাত্র 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সাবে তাঁর য়ে মহিমা, সেই মহিমা আমরা দেখেছি৷ সে বাক্য অনুগ্রহ ও সত্যে পরিপূর্ণ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়োহন তাঁর সম্পর্কে মানুষকে বললেন, ‘ইনিই তিনি য়াঁর সম্বন্ধে আমি বলেছি৷ ‘যিনি আমার পরে আসছ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মার থেকে মহান, কারণ তিনি আমার অনেক আগে থেকেই আছেন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েই বাক্য অনুগ্রহ ও সত্যে পূর্ণ ছিলেন৷ আমরা সকলে তাঁর থেকে অনুগ্রহের ওপর অনুগ্রহ পে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ারণ মোশির মাধ্যমে বিধি-ব্যবস্থা দেওযা হয়েছিল, কিন্তু অনুগ্রহ ও সত্যের পথ যীশু খ্রীষ্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কজন লোক এলেন তাঁর নাম য়োহন; ঈশ্বর তাঁকে পাঠ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ধ্যমে এস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ঈশ্বরকে কেউ কখনও দেখেনি; কিন্তু একমাত্র পুত্র, যিনি পিতার কাছে থাকেন, তিনিই তাঁকে প্রকাশ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যীশু উত্তরে বললেন, ‘আমি তোমাকে ডুমুর গাছের তলায় দেখেছিলাম বলেই কি তুমি আমাকে বিশ্বাস করলে? এ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য়েও আরো অনেক মহত্ জিনিস তুমি দেখতে পাব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জেরুশালেমের ইহুদীরা কয়েকজন যাজক ও লেবীয়কে য়োহনের কাছে পাঠালেন৷ তাঁরা এসে য়োহনকে জিজ্ঞে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, ‘আপনি ক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পরে যীশু তাঁকে আরও বললেন, ‘সত্যি, সত্যিই আমি তোমাদের বলছি৷ তোমরা একদিন দেখবে স্বর্গ খুলে গ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‘ঈশ্বরের দূতরা’ মানবপুত্রের ওপর দিয়ে উঠে যাচ্ছেন আর নেমে আস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়োহন একথার জবাব খোলাখুলিভাবেই দিলেন; তিনি উত্তর দিতে অস্বীকার করলেন না৷ তিনি স্পষ্টভাবে স্বী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, ‘আমি সেই খ্রীষ্ট ন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িনি সেই আলোর বিষয়ে সাক্ষ্য দেবার জন্য সাক্ষী রূপে এলেন; যাতে তাঁর মাধ্যমে সকল লোক সেই আলো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দিতে বাক্যছিলেন, বাক্য ঈশ্বরের সঙ্গে ছিলেন আর সেই বাক্যই ঈশ্বর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খন তাঁরা তাঁকে জিজ্ঞেস করলেন, ‘তাহলে আপনি কে? আপনি কি এলিয়?’য়োহন বললেন, ‘না, আমি এলি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ই৷’ইহুদীরা জিজ্ঞেস করলেন, ‘তবে আপনি কি সেই ভাববাদী?’য়োহন এর জবাবে বললেন, ‘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বাক্য আদিতে ঈশ্বরের সঙ্গে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খন তাঁরা বললেন, ‘তাহলে আপনি কে? আমাদের বলুন যাতে যাঁরা আমাদের পাঠিয়েছে তাদের জবাব দি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নিজের বিষয়ে আপনি কি বল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ঁর মাধ্যমেই সব কিছুর সৃষ্টি হয়েছিল এবং এর মধ্যে তাঁকে ছাড়া কোন কিছুরই সৃষ্টি হয়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ভাববাদী যিশাইয় যা বলেছিলেন তা উল্লেখ করে য়োহন বললেন,‘আমি তাঁর রব, যিনি মরু প্রান্তরে চিত্‌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বলছেন, ‘তোমার প্রভুর জন্য পথ সোজা কর!” যিশাইয় 40 :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ঁর মধ্যে জীবন ছিল; আর সেই জীবন জগতের মানুষের কাছে আলো নিয়ে এ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নে বিশ্বাস কর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াদের পাঠানো হয়েছিল তাদের মধ্যে কিছু ফরীশী সম্প্রদায়ের লোক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 আলো অন্ধকারের মাঝে উজ্জ্বল হয়ে উঠল; আর অন্ধকার সেই আলোকে জয় করতে পার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াঁরা য়োহনকে বললেন, ‘আপনি যদি সেই খ্রীষ্ট নন, এলিয় নন, ভাববাদীও নন, তাহলে আপনি বাপ্তাইজ করছ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র উত্তরে য়োহন বললেন, ‘আমি জলে বাপ্তাইজ করছি৷ তোমাদের মধ্যে একজন দাঁড়িয়ে আছেন যাঁকে তোমরা চ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িনিই সেই লোক যিনি আমার পরে আসছেন৷ আমি তাঁর পায়ের চটির ফিতে খোলবার য়োগ্য ন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র্দন নদীর অপর পারে বৈথনিযাতে য়েখানে য়োহন লোকেদের বাপ্তাইজ করছিলেন, সেইখানে এইসব ঘট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পরের দিন য়োহন যীশুকে তাঁর দিকে আসতে দেখে বললেন, ‘ঐ দেখ, ঈশ্বরের মেষশাবক, যিনি জগতের পাপরাশি বহ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নিয়ে যা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়োহন নিজে সেই আলো ছিলেন না; কিন্তু তিনি এসেছিলেন যাতে লোকদের কাছে সেই আলোর বিষয়ে সাক্ষ্য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ইনিই সেই লোক, য়াঁর বিষয়ে আমি বলেছিলাম, ‘আমার পরে একজন আসছেন, কিন্তু তিনি আমার থেকে মহান,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মার অনেক আগে থেকেই আ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এমনকি আমিও তাঁকে চিনতাম না, কিন্তু ইস্রায়েলীয়রা য়েন তাঁকে খ্রীষ্ট বলে চিনতে পারে এইজন্য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 তাদের জলে বাপ্তাইজ কর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এরপর য়োহন তাঁর সাক্ষ্যে বললেন, ‘আমি নিজেও খ্রীষ্ট কে তা জানতাম না৷ কিন্তু লোকদের জলে বাপ্তাই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ঈশ্বর আমাকে পাঠালেন৷ ঈশ্বর আমাকে বললেন, ‘তুমি দেখতে পাবে এক ব্যক্তির উপর পবিত্র আত্মা এ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ধিষ্ঠান করছেন৷ আর তিনিই সেই ব্যক্তি যিনি পবিত্র আত্মাতে বাপ্তাইজ করবেন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়োহন বললেন, ‘আমি পবিত্র আত্মাকে স্বর্গ থেকে নেমে আসতে দেখেছি৷ সেই আত্মা কপোতের আকারে এসে যীশ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র বস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আমি তা দেখেছি আর তাই আমি লোকেদের বলি, ‘য়ে তিনিই ঈশ্বরের পুত্র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পরদিন য়োহন তাঁর দুজন শিষ্য়ের সঙ্গে আবার সেখানে এ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যীশুকে সেখান দিয়ে য়েতে দেখে তিনি বললেন, ‘ঐ দেখ, ঈশ্বরের মেষশাবক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তাঁর সেই দুজন শিষ্য য়োহনের কথা শুনে যীশুর অনুসরণ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যীশু পিছন ফিরে সেই দুজনকে অনুসরণ করতে দেখে, তাঁদের জিজ্ঞেস করলেন, ‘তোমরা কি চাও?’তাঁরা যীশ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‘রব্বি, আপনি কোথায় থাকেন?’ (‘রব্বি’ কথাটির অর্থ ‘গুরু৷’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যীশু তাঁদের বললেন, ‘এস দেখবে৷’ তখন তাঁরা গিয়ে দেখলেন তিনি কোথায় থাকেন৷ আর সেই দিনের বা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য়টা তাঁরা যীশুর কাছে কাটালেন৷ তখন সময় ছিল প্রায় বিকাল চারট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য়োহনের কথা শুনে য়ে দুজন লোক যীশুর পিছনে পিছনে গিয়েছিলেন, তাঁদের মধ্যে একজন হচ্ছেন শিম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রের ভাই আন্দরি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আন্দরিয় সঙ্গে সঙ্গে তাঁর ভাই শিমোনের দেখা পেয়ে তাকে বললেন, ‘আমরা মশীহের দেখা পেয়েছি৷’ ‘মশীহ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কৃত য়ে আলো, তা সকল মানুষকে আলোকিত করতে পৃথিবীতে আস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টির অর্থ ‘খ্রীষ্ট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আন্দরিয়, শিমোন পিতরকে যীশুর কাছে নিয়ে এলেন৷ যীশু তাঁর দিকে তাকিয়ে বললেন, ‘তুমি য়োহনের ছে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মোন, তোমাকে কৈফা বলে ডাকা হবে৷’ ‘কৈফা’ কথাটির অর্থ ‘পিত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পরের দিন যীশু গালীলে যাবেন বলে ঠিক করলেন৷ সেখানে তিনি ফিলিপের দেখা পেয়ে তাঁকে বললেন, ‘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সরণ ক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আন্দরিয় ও পিতর য়ে অঞ্চলে থাকতেন ফিলিপ ছিলেন, সেই বৈত্‌সৈদার লো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ফিলিপ এবার নথনেলকে দেখতে পেয়ে বললেন, ‘আমরা এমন একজনের দেখা পেয়েছি যার কথা মোশি ও ভাববাদী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য় লিখে রেখে গেছেন৷ তিনি নাসরত্ নিবাসী য়োষেফের ছেলে যীশু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নথনেল তাঁকে বললেন, ‘নাসরত্! নাসরত্ থেকে কি ভাল কিছু আসতে পারে?’ফিলিপ বললেন, ‘এস দেখে যা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যীশু দেখলেন নথনেল তাঁর দিকে আসছেন৷ তখন তিনি তাঁর বিষয়ে বললেন, ‘এই দেখ একজন প্রকৃত ইস্রায়েলী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েই বাক্য জগতে ছিল এবং এই জগত তাঁর দ্বারাই সৃষ্ট হয়েছিল; কিন্তু জগত তাঁকে চিনতে পার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র মধ্যে কোন ছলনা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নথনেল তাঁকে বললেন, ‘আপনি কেমন করে আমাকে চিনলেন?’এর উত্তরে যীশু বললেন, ‘ফিলিপ আমার সম্পর্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য় বলার আগে তুমি যখন ডুমুর গাছের তলায় বসেছিলে, আমি তখনই তোমায় দেখেছিলাম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নথনেল বললেন, ‘রব্বি (গুরু), আপনিই ঈশ্বরের পুত্র, আপনিই ইস্রায়েলের রাজ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়ে জগত তাঁর নিজস্ব সেখানে তিনি এলেন, কিন্তু তাঁর নিজের লোকেরাই তাঁকে গ্রহণ কর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2026-08-01T11:08:06Z</dcterms:created>
  <dcterms:modified xsi:type="dcterms:W3CDTF">2026-08-01T11:08:06Z</dcterms:modified>
  <dc:title>யோவான்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