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ுவேன் தினமும் சொல்லுவேன் நன்றி இயேசு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ரோயீ எல்ரோயீ என்னையும் கண்டீரையா (2) 
என்னையும் கண்டீரையா எப்படி நான் நன்றி சொல்லுவேன் (2)
அப்பா நன்றி அன்பே நன்றி (2)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ேகோவா யீரே எல்லாமே பார்த்துக் கொள்வீர் (2)
எல்லாமே பார்த்துக் கொள்வீர் எப்படி நான் நன்றி சொல்லுவேன் (2) 
அப்பா நன்றி அன்பே நன்றி  (2)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ேகோவா ரஃப்பா இதுவரை சுகம் தந்தீரே (2)
இதுவரை சுகம் தந்தீரே எப்படி நான் நன்றி சொல்லுவேன்
அப்பா நன்றி அன்பே நன்றி (2) ---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ேகோவா ஷாலோம் சமாதானம் தந்தீரையா (2)
சமாதானம் தந்தீரையா சர்வ வல்லவரே (2)
அப்பா நன்றி அன்பே நன்றி (2)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2026-09-08T14:52:37Z</dcterms:created>
  <dcterms:modified xsi:type="dcterms:W3CDTF">2026-09-08T14:52:37Z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