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 சொல்லுவேன் தினமும் சொல்லுவேன் நன்றி இயேசு ராஜ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ல்ரோயீ எல்ரோயீ என்னையும் கண்டீரையா (2) 
என்னையும் கண்டீரையா எப்படி நான் நன்றி சொல்லுவேன் (2)
அப்பா நன்றி அன்பே நன்றி (2) --- நன்ற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யேகோவா யீரே எல்லாமே பார்த்துக் கொள்வீர் (2)
எல்லாமே பார்த்துக் கொள்வீர் எப்படி நான் நன்றி சொல்லுவேன் (2) 
அப்பா நன்றி அன்பே நன்றி  (2) --- நன்ற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யேகோவா ரஃப்பா இதுவரை சுகம் தந்தீரே (2)
இதுவரை சுகம் தந்தீரே எப்படி நான் நன்றி சொல்லுவேன்
அப்பா நன்றி அன்பே நன்றி (2) --- நன்றி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யேகோவா ஷாலோம் சமாதானம் தந்தீரையா (2)
சமாதானம் தந்தீரையா சர்வ வல்லவரே (2)
அப்பா நன்றி அன்பே நன்றி (2) --- நன்ற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2026-07-25T11:41:46Z</dcterms:created>
  <dcterms:modified xsi:type="dcterms:W3CDTF">2026-07-25T11:41:46Z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