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people that on earth do dwell,
Sing to the Lord with cheerful voice:
Him serve with mirth, His praise
forth tell,
Come ye before Him and rejoic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Know that the Lord is God indeed,
Without our aid He did us make :
We are His flock.He doth us feed,
And for His sheep He doth us tak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enter then His gates with praise,
Approach with joy His courts unto :
Praise,laud, and bless His name.
For it is seemly so to do. [always,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For why ? the Lord our God is good,
His mercy is for ever sure ;
His truth at all times firmly stood,
And shall from age to age endu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2026-06-10T09:10:00Z</dcterms:created>
  <dcterms:modified xsi:type="dcterms:W3CDTF">2026-06-10T09:10:00Z</dcterms:modified>
  <dc:title>Hymn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