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716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leadeth me ! O blessed thought ! 
O words with heavenly comfort fraught ! 
Whate'er I do, where'er I be, 
Still 'tis God's hand that leadeth 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leadeth me ! He leadeth me ! 
By His own hand He leadeth me ; 
His faithful follower I would be, 
For by His hand He leadeth 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ometimes 'mid scenes of deepest gloom,
Sometimes where Eden's bowers bloom, 
By waters calm, o'er troubled sea----
Still 'tis God's hand that leadeth m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ord, I would clasp Thy hand in 
Nor ever murmur, nor repine ; [mine, 
Content, whatever lot I see, 
Since 'tis my God that leadeth m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when my task on earth is done, 
When, by Thy grace, the victory's won, 
E'en death's cold wave I will not flee, 
Since Thou through Jordan leadest 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2026-09-04T20:56:57Z</dcterms:created>
  <dcterms:modified xsi:type="dcterms:W3CDTF">2026-09-04T20:56:57Z</dcterms:modified>
  <dc:title>Hymn : 542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