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notesSlides/notesSlide1.xml" ContentType="application/vnd.openxmlformats-officedocument.presentationml.notes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presProps" Target="presProps.xml"/>
  <Relationship Id="rId9" Type="http://schemas.openxmlformats.org/officeDocument/2006/relationships/viewProps" Target="viewProps.xml"/>
  <Relationship Id="rId10" Type="http://schemas.openxmlformats.org/officeDocument/2006/relationships/tableStyles" Target="tableStyles.xml"/>
</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260387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Weary child, thy sin forsaking, close thy heart no more ;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From thy dream of pleasure waking, open wide its door.
While the lamp of life is burning, 
And the heart of God is yearning, 
To His loving arms returning, 
Give thy wanderings o'e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2 To the Saviour's tender pleading, close 
thy heart no more ; 
Now the call of mercy needing, open wide its doo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3 To the Gospel invitation close thy heart 
no more; 
To receive a full salvation open wide its doo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4 To the joy that fadeth never, close thy 
heart no more;  
To the peace abiding ever, open wide its door.]]></a:t>
            </a:r>
          </a:p>
        </p:txBody>
      </p:sp>
    </p:spTree>
  </p:cSld>
  <p:clrMapOvr>
    <a:masterClrMapping/>
  </p:clrMapOvr>
</p:sld>
</file>

<file path=ppt/theme/theme1.xml><?xml version="1.0" encoding="utf-8"?>
<a:theme xmlns:a="http://schemas.openxmlformats.org/drawingml/2006/main" name="Theme81">
  <a:themeElements>
    <a:clrScheme name="Theme8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5</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2026-07-09T09:00:06Z</dcterms:created>
  <dcterms:modified xsi:type="dcterms:W3CDTF">2026-07-09T09:00:06Z</dcterms:modified>
  <dc:title>Hymn : 1196</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