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ே வாசல், என் வழியாய் ஒருவன் உட்பிரவேசித்தால், அவன் இரட்சிக்கப்படுவான், அவன் உள்ளும் புறம்பும்சென்று, மேய்ச்சலைக் கண்டடைவ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ே வாசல், என் வழியாய் ஒருவன் உட்பிரவேசித்தால், அவன் இரட்சிக்கப்படுவான், அவன் உள்ளும் புறம்பும்சென்று, மேய்ச்சலைக் கண்டடை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ருடன் திருடவும் கொல்லவும் அழிக்கவும் வருகிறானேயன்றி வேறொன்றுக்கும் வரான். நானோ அவைகளுக்கு ஜீவன் உண்டாயிருக்கவும், அது பரிபூரணப்படவும் வந்த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ருடன் திருடவும் கொல்லவும் அழிக்கவும் வருகிறானேயன்றி வேறொன்றுக்கும் வரான். நானோ அவைகளுக்கு ஜீவன் உண்டாயிருக்கவும், அது பரிபூரணப்படவும் வந்த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ே நல்ல மேய்ப்பன்: நல்லமேய்ப்பன் ஆடுகளுக்குக்காகத் தன் ஜீவனைக் கொடுக்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ய்ப்பனாயிராதவனும், ஆடுகள் தனக்குச் சொந்தமல்லாதவனுமான கூலியாள் ஓநாய் வருகிறதைக் கண்டு ஆடுகளைவிட்டு ஓடிப்போகிறான்; அப்பொழுது ஓநாய் ஆடுகளைப்பீறி, அவைகளைச் சிதறடி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ய்ப்பனாயிராதவனும், ஆடுகள் தனக்குச் சொந்தமல்லாதவனுமான கூலியாள் ஓநாய் வருகிறதைக் கண்டு ஆடுகளைவிட்டு ஓடிப்போகிறான்; அப்பொழுது ஓநாய் ஆடுகளைப்பீறி, அவைகளைச் சிதறடி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ூலியாள் கூலிக்காக வேலைசெய்கிறவனாகையால் ஓடிப்போகிறான், ஆடுகளுக்காக அவன் கவலைப்ப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ே நல்ல மேய்ப்பன்; பிதா என்னை அறிந்திருக்கிறதுபோலவும், நான் பிதாவை அறிந்திருக்கிறதுபோலவ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ன்னுடையவைகளை அறிந்தும் என்னுடையவைகளால் அறியப்பட்டுமிருக்கிறேன்; ஆடுகளுக்காக என் ஜீவனையும் கொடுக்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னுடைய ஆடுகளை வெளியே விட்டபின்பு, அவைகளுக்கு முன்பாக நடந்துபோகிறான், ஆடுகள் அவன் சத்தத்தை அறிந்திருக்கிறபடியினால் அவனுக்குப் பின்செல்லு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த் தொழுவத்திலுள்ளவைகளல்லாமல் வேறே ஆடுகளும் எனக்கு உண்டு; அவைகளையும் நான் கொண்டுவரவேண்டும், அவைகள் என் சத்தத்துக்குச் செவிகொடுக்கும். அப்பொழுது ஒரே மந்தையும் ஒரே மேய்ப்பனுமா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த் தொழுவத்திலுள்ளவைகளல்லாமல் வேறே ஆடுகளும் எனக்கு உண்டு; அவைகளையும் நான் கொண்டுவரவேண்டும், அவைகள் என் சத்தத்துக்குச் செவிகொடுக்கும். அப்பொழுது ஒரே மந்தையும் ஒரே மேய்ப்பனுமா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என் ஜீவனை மறுபடியும் அடைந்துகொள்ளும்படிக்கு அதைக் கொடுக்கிறபடியினால் பிதா என்னில் அன்பாயிருக்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ும் அதை என்னிடத்திலிருந்து எடுத்துக்கொள்ளமாட்டான்; நானே அதைக் கொடுக்கிறேன், அதைக் கொடுக்கவும் எனக்கு அதிகாரம் உண்டு, அதை மறுபடியும் எடுத்துக்கொள்ளவும் எனக்கு அதிகாரமுண்டு. இந்தக் கட்டளையை என் பிதாவினிடத்தில் பெற்றுக்கொண்ட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ும் அதை என்னிடத்திலிருந்து எடுத்துக்கொள்ளமாட்டான்; நானே அதைக் கொடுக்கிறேன், அதைக் கொடுக்கவும் எனக்கு அதிகாரம் உண்டு, அதை மறுபடியும் எடுத்துக்கொள்ளவும் எனக்கு அதிகாரமுண்டு. இந்தக் கட்டளையை என் பிதாவினிடத்தில் பெற்றுக்கொண்ட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 வசனங்களினிமித்தம் யூதருக்குள்ளே மறுபடியும் பிரிவினையுண்டா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ில் அநேகர்: இவன் பிசாசுபிடித்தவன், பயித்தியக்காரன்; ஏன் இவனுக்குச் செவிகொடுக்கிறீர்கள்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ே சிலர்: இவைகள் பிசாசுபிடித்தவனுடைய வசனங்களல்லவே. குருடருடைய கண்களைப் பிசாசு திறக்கக்கூடுமா எ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ே சிலர்: இவைகள் பிசாசுபிடித்தவனுடைய வசனங்களல்லவே. குருடருடைய கண்களைப் பிசாசு திறக்கக்கூடுமா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எருசலேமிலே தேவாலயப் பிரதிஷ்டைபண்டிகை வந்தது; மாரிகாலமுமாய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னுடைய ஆடுகளை வெளியே விட்டபின்பு, அவைகளுக்கு முன்பாக நடந்துபோகிறான், ஆடுகள் அவன் சத்தத்தை அறிந்திருக்கிறபடியினால் அவனுக்குப் பின்செல்லு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தேவாலயத்தில் சாலொமோனுடைய மண்டபத்திலே உலாவிக்கொண்டிருந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யூதர்கள் அவரைச் சூழ்ந்துகொண்டு: எதுவரைக்கும் எங்கள் ஆத்துமாவுக்குச் சந்தேகம் உண்டாக்குகிறீர், நீர் கிறிஸ்துவானால் எங்களுக்குத் தெளிவாய்ச் சொல்லும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யூதர்கள் அவரைச் சூழ்ந்துகொண்டு: எதுவரைக்கும் எங்கள் ஆத்துமாவுக்குச் சந்தேகம் உண்டாக்குகிறீர், நீர் கிறிஸ்துவானால் எங்களுக்குத் தெளிவாய்ச் சொல்லும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ர்களுக்குப் பிரதியுத்தரமாக: அதை உங்களுக்குச் சொன்னேன், நீங்கள் விசுவாசிக்கவில்லை; என் பிதாவின் நாமத்தினாலே நான் செய்கிற கிரியைகளே என்னைக்குறித்துச் சாட்சிகொட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ர்களுக்குப் பிரதியுத்தரமாக: அதை உங்களுக்குச் சொன்னேன், நீங்கள் விசுவாசிக்கவில்லை; என் பிதாவின் நாமத்தினாலே நான் செய்கிற கிரியைகளே என்னைக்குறித்துச் சாட்சிகொட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, நான் உங்களுக்குச் சொன்னபடியே, நீங்கள் என் மந்தையின் ஆடுகளாயிராதபடியினால் விசுவாசியாமலிருக்கிற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ஆடுகள் என் சத்தத்திற்குச் செவிகொடுக்கிறது; நான் அவைகளை அறிந்திருக்கிறேன், அவைகள் எனக்குப் பின்செல்லு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அவைகளுக்கு நித்தியஜீவனைக் கொடுக்கிறேன்; அவைகள் ஒருக்காலும் கெட்டுப்போவதில்லை, ஒருவனும் அவைகளை என் கையிலிருந்து பறித்துக்கொள்வது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அவைகளுக்கு நித்தியஜீவனைக் கொடுக்கிறேன்; அவைகள் ஒருக்காலும் கெட்டுப்போவதில்லை, ஒருவனும் அவைகளை என் கையிலிருந்து பறித்துக்கொள்வதும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ை எனக்குத் தந்த என் பிதா எல்லாரிலும் பெரியவராயிருக்கிறார்; அவைகளை என் பிதாவின் கையிலிருந்து பறித்துக்கொள்ள ஒருவனாலும் கூடா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ியருடைய சத்தத்தை அறியாதபடியினால் அவைகள் அந்நியனுக்குப் பின்செல்லாமல், அவனை விட்டோடிப்போம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ை எனக்குத் தந்த என் பிதா எல்லாரிலும் பெரியவராயிருக்கிறார்; அவைகளை என் பிதாவின் கையிலிருந்து பறித்துக்கொள்ள ஒருவனாலும் கூடா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ும் பிதாவும் ஒன்றாயிருக்கிறோம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ூதர்கள் மறுபடியும் அவர்மேல் கல்லெறியும்படி, கல்லுகளை எடுத்துக்கொண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அவர்களை நோக்கி: நான் என் பிதாவினாலே அநேக நற்கிரியைகளை உங்களுக்குக் காண்பித்தேன், அவைகளில் எந்தக் கிரியையினிமித்தம் என்மேல் கல்லெறிகிறீர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அவர்களை நோக்கி: நான் என் பிதாவினாலே அநேக நற்கிரியைகளை உங்களுக்குக் காண்பித்தேன், அவைகளில் எந்தக் கிரியையினிமித்தம் என்மேல் கல்லெறிகிறீர்கள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ர்கள் அவருக்குப் பிரதியுத்தரமாக: நற்கிரியையினிமித்தம் நாங்கள் உன்மேல் கல்லெறிகிறதில்லை; நீ மனுஷனாயிருக்க, உன்னை தேவன் என்று சொல்லி இவ்விதமாக தேவதூஷணஞ் சொல்லுகிறபடியினால் உன்மேல் கல்லெறிகிறோம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ர்கள் அவருக்குப் பிரதியுத்தரமாக: நற்கிரியையினிமித்தம் நாங்கள் உன்மேல் கல்லெறிகிறதில்லை; நீ மனுஷனாயிருக்க, உன்னை தேவன் என்று சொல்லி இவ்விதமாக தேவதூஷணஞ் சொல்லுகிறபடியினால் உன்மேல் கல்லெறிகிறோம்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ுக்குப் பிரதியுத்தரமாக: தேவர்களாயிருக்கிறீர்கள் என்று நான் சொன்னேன் என்பதாய் உங்கள் வேதத்தில் எழுதியிருக்கவில்லையா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வசனத்தைப் பெற்றுக்கொண்டவர்களை தேவர்கள் என்று அவர் சொல்லியிருக்க, வேதவாக்கியமும் தவறாததாயிருக்க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தாவினால் பரிசுத்தமாக்கப்பட்டும், உலகத்தில் அனுப்பப்பட்டும் இருக்கிற நான் என்னை தேவனுடைய குமாரன் என்று சொன்னதினாலே தேவதூஷணஞ் சொன்னாய் என்று நீங்கள் சொல்லலாமா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ியருடைய சத்தத்தை அறியாதபடியினால் அவைகள் அந்நியனுக்குப் பின்செல்லாமல், அவனை விட்டோடிப்போம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தாவினால் பரிசுத்தமாக்கப்பட்டும், உலகத்தில் அனுப்பப்பட்டும் இருக்கிற நான் என்னை தேவனுடைய குமாரன் என்று சொன்னதினாலே தேவதூஷணஞ் சொன்னாய் என்று நீங்கள் சொல்லலாமா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பிதாவின் கிரியைகளை நான் செய்யாதிருந்தால், நீங்கள் என்னை விசுவாசிக்கவேண்டியத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ெய்தேனேயானால், நீங்கள் என்னை விசுவாசியாதிருந்தாலும், பிதா என்னிலும் நான் அவரிலும் இருக்கிறதை நீங்கள் அறிந்து விசுவாசிக்கும்படி அந்தக் கிரியைகளை விசுவாசியுங்கள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ெய்தேனேயானால், நீங்கள் என்னை விசுவாசியாதிருந்தாலும், பிதா என்னிலும் நான் அவரிலும் இருக்கிறதை நீங்கள் அறிந்து விசுவாசிக்கும்படி அந்தக் கிரியைகளை விசுவாசியுங்கள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தினிமித்தம் அவர்கள் மறுபடியும் அவரைப் பிடிக்க தேடினார்கள், அவரோ அவர்கள் கைக்குத் தப்ப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ர்தானுக்கு அக்கரையிலே முன்னே யோவான் ஞானஸ்நானங்கொடுத்துக்கொண்டிருந்த இடத்துக்குத் திரும்பிப்போய், அங்கே தங்கி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ர்தானுக்கு அக்கரையிலே முன்னே யோவான் ஞானஸ்நானங்கொடுத்துக்கொண்டிருந்த இடத்துக்குத் திரும்பிப்போய், அங்கே தங்கின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நேகர் அவரிடத்தில் வந்து: யோவான் ஒரு அற்புதத்தையும் செய்யவில்லை; ஆகிலும் இவரைக்குறித்து யோவான் சொன்னதெல்லாம் மெய்யாயிருக்கிறது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நேகர் அவரிடத்தில் வந்து: யோவான் ஒரு அற்புதத்தையும் செய்யவில்லை; ஆகிலும் இவரைக்குறித்து யோவான் சொன்னதெல்லாம் மெய்யாயிருக்கிறது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்விடத்திலே அநேகர் அவரிடத்தில் விசுவாசமுள்ளவர்களா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உவமையை இயேசு அவர்களுடனே சொன்னார்; அவர்களோ அவர் சொன்னவைகளின் கருத்தை அறியவ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ெய்யாகவே மெய்யாகவே நான் உங்களுக்குச் சொல்லுகிறேன்; ஆட்டுத்தொழுவத்துக்குள் வாசல்வழியாய் பிரவேசியாமல், வேறுவழியாய் ஏறுகிறவன் கள்ளனும் கொள்ளைக்காரனுமாயிருக்கி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ெய்யாகவே மெய்யாகவே நான் உங்களுக்குச் சொல்லுகிறேன்; ஆட்டுத்தொழுவத்துக்குள் வாசல்வழியாய் பிரவேசியாமல், வேறுவழியாய் ஏறுகிறவன் கள்ளனும் கொள்ளைக்காரனுமாயிருக்கி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சல்வழியாய்ப் பிரவேசிக்கிறவனோ ஆடுகளின் மேய்ப்பனாயிருக்கி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சலைக் காக்கிறவன் அவனுக்குத் திறக்கிறான்; ஆடுகளும் அவன் சத்தத்துக்குச் செவிகொடுக்கிறது. அவன் தன்னுடைய ஆடுகளைப் பேர்சொல்லிக் கூப்பிட்டு, அவைகளை வெளியே நடத்திக்கொண்டுபோகி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சலைக் காக்கிறவன் அவனுக்குத் திறக்கிறான்; ஆடுகளும் அவன் சத்தத்துக்குச் செவிகொடுக்கிறது. அவன் தன்னுடைய ஆடுகளைப் பேர்சொல்லிக் கூப்பிட்டு, அவைகளை வெளியே நடத்திக்கொண்டுபோ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உவமையை இயேசு அவர்களுடனே சொன்னார்; அவர்களோ அவர் சொன்னவைகளின் கருத்தை அறியவ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யேசு மறுபடியும் அவர்களை நோக்கி: நானே ஆடுகளுக்கு வாசல்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க்கு முன்னே வந்தவர்களெல்லாரும் கள்ளரும் கொள்ளைக்காரருமாயிருக்கிறார்கள்; ஆடுகள் அவர்களுக்குச் செவிகொடுக்க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 am the door: by me if any man enter in, he shall be saved, and shall go in and out, and fi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tu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thief comes not, but in order to steal, and to kill, and to destroy: I am come that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ght have life, and that they might have it more abundant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 am the good shepherd: the good shepherd gives his life for the 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he that is a worker, and not the shepherd, whose own the sheep are not, sees the wol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ing, and left the sheep, and flees: and the wolf catches them, and scatters the 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worker flees, because he is a worker, and cares not for the 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 am the good shepherd, and know my sheep, and am known of mi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s the Father knows me, even so know I the Father: and I lay down my life for the 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he puts forth his own sheep, he goes before them, and the sheep follow him: for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other sheep I have, which are not of this fold: them also I must bring, and they shall he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voice; and there shall be one fold, and one shephe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refore does my Father love me, because I lay down my life, that I might take it ag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No man takes it from me, but I lay it down of myself. I have power to lay it down, and I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wer to take it again. This commandment have I received of my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re was a division therefore again among the Jews for these say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many of them said, He has a devil, and is mad; why hear all of you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Others said, These are not the words of him that has a devil. Can a devil open the eye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in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it was at Jerusalem the feast of the dedication, and it was win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w his vo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Jesus walked in the temple in Solomon's por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n came the Jews round about him, and said unto him, How long do you make us to doubt? I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the Christ, tell us plain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Jesus answered them, I told you, and all of you believed not: the works that I do in my Father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, they bear witness of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all of you believe not, because all of you are not of my sheep, as I said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My sheep hear my voice, and I know them, and they follow 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I give unto them eternal life; and they shall never perish, neither shall any man pluck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my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My Father, which gave them me, is greater than all; and no man is able to pluck them out of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 stranger will they not follow, but will flee from him: for they know not the voic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'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I and my Father are 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n the Jews took up stones again to ston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Jesus answered them, Many good works have I showed you from my Father; for which of those work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all of you stone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 Jews answered him, saying, For a good work we stone you not; but for blasphemy; and beca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you, being a man, make yoursel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Jesus answered them, Is it not written in your law, I said, All of you are god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If he called them gods, unto whom the word of God came, and the scripture cannot be broke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Say all of you of him, whom the Father has sanctified, and sent into the world, You blasphem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ang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I said, I am the Son of G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If I do not the works of my Father, believe me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But if I do, though all of you believe not me, believe the works: that all of you may know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, that the Father is in me, and I i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Therefore they sought again to take him: but he escaped out of their h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went away again beyond Jordan into the place where John at first baptized; and ther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d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many resorted unto him, and said, John did no miracle: but all things that John spok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man were tr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many believed on him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is parable spoke Jesus unto them: but they understood not what things they were which he spo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Verily, verily, I say unto you, He that enters not by the door into the sheepfold, but climbs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 other way, the same is a thief and a robb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he that enters in by the door is the shepherd of the 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o him the gate keeper opens; and the sheep hear his voice: and he calls his own sheep by nam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eads them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aid Jesus unto them again, Verily, verily, I say unto you, I am the door of the 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ll that ever came before me are thieves and robbers: but the sheep did not hear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2026-09-04T19:52:51Z</dcterms:created>
  <dcterms:modified xsi:type="dcterms:W3CDTF">2026-09-04T19:52:51Z</dcterms:modified>
  <dc:title>John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