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presProps" Target="presProps.xml"/>
  <Relationship Id="rId8" Type="http://schemas.openxmlformats.org/officeDocument/2006/relationships/viewProps" Target="viewProps.xml"/>
  <Relationship Id="rId9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50469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In the shadow of the Highest 
My defence shall ever be, 
For His eye, that never sleepeth, 
Still is watching over me.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I am dwell - - - ing in the shadow . . . 
Of the migh - - - ty King of kings ; . . . 
With His feath - - - ers I am covered, . . . 
And I rest . . . beneath His wings. . . .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In the shadow of the Highest 
I am safe from dread alarms, 
For beneath me and around me 
Are His everlasting arms.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In the shadow of the Highest, 
There no evil can befal----
He's my Hope, my Shield, and Buckler, 
My Deliverer and my All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2">
  <a:themeElements>
    <a:clrScheme name="Theme1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2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2026-09-15T16:06:58Z</dcterms:created>
  <dcterms:modified xsi:type="dcterms:W3CDTF">2026-09-15T16:06:58Z</dcterms:modified>
  <dc:title>Hymn : 521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