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hadow of the Highest 
My defence shall ever be, 
For His eye, that never sleepeth, 
Still is watching over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dwell - - - ing in the shadow . . . 
Of the migh - - - ty King of kings ; . . . 
With His feath - - - ers I am covered, . . . 
And I rest . . . beneath His wings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shadow of the Highest 
I am safe from dread alarms, 
For beneath me and around me 
Are His everlasting arm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shadow of the Highest, 
There no evil can befal----
He's my Hope, my Shield, and Buckler, 
My Deliverer and my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2026-07-30T14:38:40Z</dcterms:created>
  <dcterms:modified xsi:type="dcterms:W3CDTF">2026-07-30T14:38:40Z</dcterms:modified>
  <dc:title>Hymn : 521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