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நிக்கொதேமு: இவைகள் எப்படி ஆகு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னை நோக்கி: நீ இஸ்ரவேலில் போதகனாயிருந்தும் இவைகளை அறியாமலிருக்கிறாயா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ெய்யாகவே மெய்யாகவே நான் உனக்குச் சொல்லுகிறேன், நாங்கள் அறிந்திருக்கிறதைச் சொல்லி, நாங்கள் கண்டதைக்குறித்துச் சாட்சிகொடுக்கிறோம், நீங்களோ எங்கள் சாட்சியை ஏற்றுக்கொள்ளுகிற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ெய்யாகவே மெய்யாகவே நான் உனக்குச் சொல்லுகிறேன், நாங்கள் அறிந்திருக்கிறதைச் சொல்லி, நாங்கள் கண்டதைக்குறித்துச் சாட்சிகொடுக்கிறோம், நீங்களோ எங்கள் சாட்சியை ஏற்றுக்கொள்ளுகிறத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க்கடுத்த காரியங்களை நான் உங்களுக்குச் சொல்லியும் நீங்கள் விசுவாசிக்கவில்லையே, பரமகாரியங்களை உங்களுக்குச் சொல்வேனானால் எப்படி விசுவாசிப்பீர்கள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க்கடுத்த காரியங்களை நான் உங்களுக்குச் சொல்லியும் நீங்கள் விசுவாசிக்கவில்லையே, பரமகாரியங்களை உங்களுக்குச் சொல்வேனானால் எப்படி விசுவாசிப்பீர்கள்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லோகத்திலிருந்திறங்கினவரும் பரலோகத்திலிருக்கிறவருமான மனுஷகுமாரனேயல்லாமல் பரலோகத்துக்கு ஏறினவன் ஒருவனும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்ப்பமானது மோசேயினால் வனாந்தரத்திலே உயர்த்தப்பட்டது போல மனுஷகுமாரன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ர்ப்பமானது மோசேயினால் வனாந்தரத்திலே உயர்த்தப்பட்டது போல மனுஷகுமாரன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ன்னை விசுவாசிக்கிறவன் எவனோ அவன் கெட்டுப்போகாமல் நித்திய ஜீவனை அடையும்படிக்கு, உயர்த்தப்பட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ிக்கொதேமு: ஒரு மனுஷன் முதிர்வயதாயிருக்கையில் எப்படிப் பிறப்பான்? அவன் தன் தாயின் கர்ப்பத்தில் இரண்டாந்தரம் பிரவேசித்துப் பிறக்கக்கூடுமோ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, தம்முடைய ஒரேபேறான குமாரனை விசுவாசிக்கிறவன் எவனோ அவன் கெட்டுப்போகாமல் நித்தியஜீவனை அடையும்படிக்கு, அவரைத் தந்தருளி, இவ்வளவாய் உலகத்தில் அன்புகூர்ந்த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, தம்முடைய ஒரேபேறான குமாரனை விசுவாசிக்கிறவன் எவனோ அவன் கெட்டுப்போகாமல் நித்தியஜீவனை அடையும்படிக்கு, அவரைத் தந்தருளி, இவ்வளவாய் உலகத்தில் அன்புகூர்ந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த்தை ஆக்கினைக்குள்ளாகத் தீர்க்கும்படி தேவன் தம்முடைய குமாரனை உலகத்தில் அனுப்பாமல், அவராலே உலகம் இரட்சிக்கப்படுவதற்காகவே அவரை அனுப்ப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த்தை ஆக்கினைக்குள்ளாகத் தீர்க்கும்படி தேவன் தம்முடைய குமாரனை உலகத்தில் அனுப்பாமல், அவராலே உலகம் இரட்சிக்கப்படுவதற்காகவே அவரை அனுப்ப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ை விசுவாசிக்கிறவன் ஆக்கினைக்குள்ளாகத் தீர்க்கப்படான்; விசுவாசியாதவனோ தேவனுடைய ஒரேபேறான குமாரனுடைய நாமத்தில் விசுவாசமுள்ளவனாயிராதபடியினால், அவன் ஆக்கினைத்தீர்ப்புக்குட்பட்ட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ை விசுவாசிக்கிறவன் ஆக்கினைக்குள்ளாகத் தீர்க்கப்படான்; விசுவாசியாதவனோ தேவனுடைய ஒரேபேறான குமாரனுடைய நாமத்தில் விசுவாசமுள்ளவனாயிராதபடியினால், அவன் ஆக்கினைத்தீர்ப்புக்குட்பட்டா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ளியானது உலகத்திலே வந்திருந்தும் மனுஷருடைய கிரியைகள் பொல்லாதவைகளாயிருக்கிறபடியினால் அவர்கள் ஒளியைப்பார்க்கிலும் இருளை விரும்புகிறதே அந்த ஆக்கினைத்தீர்ப்புக்குக் காரண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ளியானது உலகத்திலே வந்திருந்தும் மனுஷருடைய கிரியைகள் பொல்லாதவைகளாயிருக்கிறபடியினால் அவர்கள் ஒளியைப்பார்க்கிலும் இருளை விரும்புகிறதே அந்த ஆக்கினைத்தீர்ப்புக்குக் காரண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ொல்லாங்கு செய்கிற எவனும் ஒளியைப் பகைக்கிறான், தன் கிரியைகள் கண்டிக்கப்படாதபடிக்கு, ஒளியினிடத்தில் வராதிருக்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ொல்லாங்கு செய்கிற எவனும் ஒளியைப் பகைக்கிறான், தன் கிரியைகள் கண்டிக்கப்படாதபடிக்கு, ஒளியினிடத்தில் வராதிருக்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நிக்கொதேமு: ஒரு மனுஷன் முதிர்வயதாயிருக்கையில் எப்படிப் பிறப்பான்? அவன் தன் தாயின் கர்ப்பத்தில் இரண்டாந்தரம் பிரவேசித்துப் பிறக்கக்கூடுமோ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த்தின்படி செய்கிறவனோ தன் கிரியைகள் தேவனுக்குள்ளாய்ச் செய்யப்படுகிறதென்று வெளியாகும்படிக்கு, ஒளியினிடத்தில் வருகிறா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த்தின்படி செய்கிறவனோ தன் கிரியைகள் தேவனுக்குள்ளாய்ச் செய்யப்படுகிறதென்று வெளியாகும்படிக்கு, ஒளியினிடத்தில் வருகிறா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ுக்குப்பின்பு, இயேசுவும் அவருடைய சீஷரும் யூதேயா தேசத்திற்கு வந்தார்கள்; அங்கே அவர் அவர்களோடே சஞ்சரித்து, ஞானஸ்நானங்கொடுத்துவந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லிம் ஊருக்குச் சமீபமான அயினோன் என்னும் இடத்திலே தண்ணீர் மிகுதியாயிருந்தபடியினால், யோவானும் அங்கே ஞானஸ்நானங்கொடுத்துவந்தான்; ஜனங்கள் அவனிடத்தில் வந்து ஞானஸ்நானம் பெற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லிம் ஊருக்குச் சமீபமான அயினோன் என்னும் இடத்திலே தண்ணீர் மிகுதியாயிருந்தபடியினால், யோவானும் அங்கே ஞானஸ்நானங்கொடுத்துவந்தான்; ஜனங்கள் அவனிடத்தில் வந்து ஞானஸ்நானம் பெற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்காலத்தில் யோவான் காவலில் வைக்கப்பட்டிருக்க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ருக்குள்ளே அதிகாரியான நிக்கொதேமு என்னப்பட்ட பரிசேயன் ஒருவன் இ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ோவானுடைய சீஷரில் சிலருக்கும் யூதருக்கும் சுத்திகரிப்பைக் குறித்து வாக்குவாதமுண்டாய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யோவானிடத்தில் வந்து: ரபீ, உம்முடனேகூட யோர்தானுக்கு அக்கரையில் ஒருவர் இருந்தாரே; அவரைக் குறித்து நீரும் சாட்சிகொடுத்தீரே, இதோ, அவர் ஞானஸ்நானங்கொடுக்கிறார், எல்லாரும் அவரிடத்தில் போகிறார்கள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யோவானிடத்தில் வந்து: ரபீ, உம்முடனேகூட யோர்தானுக்கு அக்கரையில் ஒருவர் இருந்தாரே; அவரைக் குறித்து நீரும் சாட்சிகொடுத்தீரே, இதோ, அவர் ஞானஸ்நானங்கொடுக்கிறார், எல்லாரும் அவரிடத்தில் போகிறார்கள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பிரதியுத்தரமாக: ஒருவன் ஜலத்தினாலும் ஆவியினாலும் பிறவாவிட்டால் தேவனுடைய ராஜ்யத்தில் பிரவேசிக்கமாட்டான் என்று மெய்யாகவே மெய்யாகவே உன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ராக்காலத்திலே இயேசுவினிடத்தில் வந்து: ரபீ, நீர் தேவனிடத்திலிருந்து வந்த போதகர் என்று அறிந்திருக்கிறோம், ஏனெனில் ஒருவனும் தன்னுடனே தேவன் இராவிட்டால் நீர் செய்கிற இப்படிப்பட்ட அற்புதங்களைச் செய்மாட்டா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இராக்காலத்திலே இயேசுவினிடத்தில் வந்து: ரபீ, நீர் தேவனிடத்திலிருந்து வந்த போதகர் என்று அறிந்திருக்கிறோம், ஏனெனில் ஒருவனும் தன்னுடனே தேவன் இராவிட்டால் நீர் செய்கிற இப்படிப்பட்ட அற்புதங்களைச் செய்மாட்டா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வான் பிரதியுத்தரமாக: பரலோத்திலிருந்து ஒருவனுக்குக் கொடுக்கப்பட்டாலொழிய, அவன் ஒன்றையும் பெற்றுக்கொள்ளமா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அவனுக்குப் பிரதியுத்தரமாக: ஒருவன் மறுபடியும் பிறவாவிட்டால் தேவனுடைய ராஜ்யத்தைக் காணமாட்ட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அவனுக்குப் பிரதியுத்தரமாக: ஒருவன் மறுபடியும் பிறவாவிட்டால் தேவனுடைய ராஜ்யத்தைக் காணமாட்ட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கிறிஸ்துவல்ல, அவருக்கு முன்னாக அனுப்பப்பட்டவன் என்று நான் சொன்னதற்கு நீங்களே சாட்சி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ணவாட்டியை உடையவனே மணவாளன்; மணவாளனுடைய தோழனோ அருகே நின்று, அவருடைய சொல்லைக் கேட்கிறவனாய் மணவாளனுடைய சத்தத்தைக் குறித்து மிகவும் சந்தோஷப்படுகிறான்; இந்தச் சந்தோஷம் இப்பொழுது எனக்குச் சம்பூரணமா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ணவாட்டியை உடையவனே மணவாளன்; மணவாளனுடைய தோழனோ அருகே நின்று, அவருடைய சொல்லைக் கேட்கிறவனாய் மணவாளனுடைய சத்தத்தைக் குறித்து மிகவும் சந்தோஷப்படுகிறான்; இந்தச் சந்தோஷம் இப்பொழுது எனக்குச் சம்பூரணமா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பெருகவும் நான் சிறுகவும் 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னதத்திலிருந்து வருகிறவர் எல்லாரிலும் மேலானவர்; பூமியிலிருந்துண்டானவன் பூமியின் தன்மையுள்ளவனாயிருந்து, பூமிக்கடுத்தவைகளைப் பேசுகிறான்; பரலோகத்திலிருந்து வருகிறவர் எல்லாரிலும் மேலானவ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பிரதியுத்தரமாக: ஒருவன் ஜலத்தினாலும் ஆவியினாலும் பிறவாவிட்டால் தேவனுடைய ராஜ்யத்தில் பிரவேசிக்கமாட்டான் என்று மெய்யாகவே மெய்யாகவே உனக்குச் சொல்ல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னதத்திலிருந்து வருகிறவர் எல்லாரிலும் மேலானவர்; பூமியிலிருந்துண்டானவன் பூமியின் தன்மையுள்ளவனாயிருந்து, பூமிக்கடுத்தவைகளைப் பேசுகிறான்; பரலோகத்திலிருந்து வருகிறவர் எல்லாரிலும் மேலானவ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ம் கண்டதையும் கேட்டதையும் சாட்சியாகச் சொல்லுகிறார்; அவருடைய சாட்சியை ஒருவனும் ஏற்றுக்கொள்ளுகிறதில்லை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ுடைய சாட்சியை ஏற்றுக்கொள்கிறவன் தேவன் சத்தியமுள்ளவரென்று முத்திரைபோட்டு நிச்சயப்படுத்துகி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ேவனால் அனுப்பப்பட்டவர் தேவனுடைய வார்த்தைகளைப் பேசுகிறார், தேவன் அவருக்குத் தமது ஆவியை அளவில்லாமல் கொடுத்திருக்கி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ேவனால் அனுப்பப்பட்டவர் தேவனுடைய வார்த்தைகளைப் பேசுகிறார், தேவன் அவருக்குத் தமது ஆவியை அளவில்லாமல் கொடுத்திருக்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தாவானவர் குமாரனில் அன்பாயிருந்து எல்லாவற்றையும் அவர் கையில் ஒப்புக்கொடுத்திருக்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ுமாரனிடத்தில் விசுவாசமாயிருக்கிறவன் நித்தியஜீவனை உடையவனாயிருக்கிறான்; குமாரனை விசுவாசியாதவனோ ஜீவனைக் காண்பதில்லை, தேவனுடைய கோபம் அவன்மேல் நிலைநிற்கும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ுமாரனிடத்தில் விசுவாசமாயிருக்கிறவன் நித்தியஜீவனை உடையவனாயிருக்கிறான்; குமாரனை விசுவாசியாதவனோ ஜீவனைக் காண்பதில்லை, தேவனுடைய கோபம் அவன்மேல் நிலைநிற்க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ாம்சத்தினால் பிறப்பது மாம்சமாயிருக்கும், ஆவியினால் பிறப்பது ஆவியாய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மறுபடியும் பிறக்கவேண்டுமென்று நான் உனக்குச் சொன்னதைக் குறித்து அதிசயப்படவேண்ட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ற்றானது தனக்கு இஷ்டமான இடத்திலே வீசுகிறது, அதின் சத்தத்தைக் கேட்கிறாய், ஆகிலும் அது இன்ன இடத்திலிருந்து வருகிறதென்றும், இன்ன இடத்துக்குப் போகிறதென்றும் உனக்குத் தெரியாது; ஆவியினால் பிறந்தவனெவனோ அவனும் அப்படியே இருக்கிறா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ற்றானது தனக்கு இஷ்டமான இடத்திலே வீசுகிறது, அதின் சத்தத்தைக் கேட்கிறாய், ஆகிலும் அது இன்ன இடத்திலிருந்து வருகிறதென்றும், இன்ன இடத்துக்குப் போகிறதென்றும் உனக்குத் தெரியாது; ஆவியினால் பிறந்தவனெவனோ அவனும் அப்படியே இருக்கிறா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37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नीकुदेमुस ने उस को उत्तर दिया; कि ये बातें क्योंकर हो सकती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यह सुनकर यीशु ने उस से कहा; तू इस्त्राएलियों का गुरू हो कर भी क्या इन बातों को नहीं समझ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ैं तुझ से सच सच कहता हूं कि हम जो जानते हैं, वह कहते हैं, और जिसे हम ने देखा है उस की गवा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े हैं, और तुम हमारी गवाही ग्रहण नहीं कर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मैं ने तुम से पृथ्वी की बातें कहीं, और तुम प्रतीति नहीं करते, तो यदि मैं तुम से स्वर्ग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ें कहूं, तो फिर क्योंकर प्रतीति कर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कोई स्वर्ग पर नहीं चढ़ा, केवल वही जो स्वर्ग से उतरा, अर्थात मनुष्य का पुत्र जो स्वर्ग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िस रीति से मूसा ने जंगल में सांप को ऊंचे पर चढ़ाया, उसी रीति से अवश्य है कि मनुष्य क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ऊंचे पर चढ़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ाकि जो कोई विश्वास करे उस में अनन्त जीवन प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नीकुदेमुस ने उस से कहा, मनुष्य जब बूढ़ा हो गया, तो क्योंकर जन्म ले सकता है? क्या वह अपनी मात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परमेश्वर ने जगत से ऐसा प्रेम रखा कि उस ने अपना एकलौता पुत्र दे दिया, ताकि जो कोई उ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करे, वह नाश न हो, परन्तु अनन्त जीवन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मेश्वर ने अपने पुत्र को जगत में इसलिये नहीं भेजा, कि जगत पर दंड की आज्ञा दे परन्तु इसलिये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गत उसके द्वारा उद्धार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ो उस पर विश्वास करता है, उस पर दंड की आज्ञा नहीं होती, परन्तु जो उस पर विश्वास नहीं करता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षी ठहर चुका; इसलिये कि उस ने परमेश्वर के एकलौते पुत्र के नाम पर विश्वास नहीं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दंड की आज्ञा का कारण यह है कि ज्योति जगत में आई है, और मनुष्यों ने अन्धकार को ज्योति से अध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िय जाना क्योंकि उन के काम बुर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जो कोई बुराई करता है, वह ज्योति से बैर रखता है, और ज्योति के निकट नहीं आता, ऐसा न हो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कामों पर दोष लग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र्भ में दुसरी बार प्रवेश करके जन्म ले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जो सच्चाई पर चलता है वह ज्योति के निकट आता है, ताकि उसके काम प्रगट हों, कि वह परमेश्व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ओर से किए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 के बाद यीशु और उसके चेले यहूदिया देश में आए; और वह वहां उन के साथ रहकर बपतिस्मा द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यूहन्ना भी शालेम् के निकट ऐनोन में बपतिस्मा देता था। क्योंकि वहां बहुत जल था और लोग आ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पतिस्मा ले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यूहन्ना उस समय तक जेलखाने में नहीं डाला ग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रीसियों में से नीकुदेमुस नाम एक मनुष्य था, जो यहूदियों का सरदा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वहां यूहन्ना के चेलों का किसी यहूदी के साथ शुद्धि के विषय में वाद-विवाद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न्होंने यूहन्ना के पास आकर उस से कहा, हे रब्बी, जो व्यक्ति यरदन के पार तेरे साथ था, और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तू ने गवाही दी है देख, वह बपतिस्मा देता है, और सब उसके पास आ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ीशु ने उत्तर दिया, कि मैं तुझ से सच सच कहता हूं; जब तक कोई मनुष्य जल और आत्मा से न जन्मे त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ने रात को यीशु के पास आकर उस से कहा, हे रब्बी, हम जानते हैं, कि तू परमेश्वर की आरे से गुरू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आया है; क्योंकि कोई इन चिन्हों को जो तू दिखाता है, यदि परमेश्वर उसके साथ न हो, तो नहीं दिखा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ूहन्ना ने उत्तर दिया, जब तक मनुष्य को स्वर्ग से न दिया जाए तब तक वह कुछ नहीं पा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ीशु ने उस को उत्तर दिया; कि मैं तुझ से सच सच कहता हूं, यदि कोई नये सिरे से न जन्मे तो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राज्य देख नहीं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ुम तो आप ही मेरे गवाह हो, कि मैं ने कहा, मैं मसीह नहीं, परन्तु उसके आगे भेजा ग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िस की दुलहिन है, वही दूल्हा है: परन्तु दूल्हे का मित्र जो खड़ा हुआ उस की सुनता है, दूल्ह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ब्द से बहुत हर्षित होता है; अब मेरा यह हर्ष पूरा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अवश्य है कि वह बढ़े और मैं घट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ो ऊपर से आता है, वह सर्वोत्तम है, जो पृथ्वी से आता है वह पृथ्वी का है; और पृथ्वी की ही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राज्य में प्रवेश नहीं कर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ा है: जो स्वर्ग से आता है, वह सब के ऊ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ो कुछ उस ने देखा, और सुना है, उसी की गवाही देता है; और कोई उस की गवाही ग्रहण नहीं कर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िस ने उस की गवाही ग्रहण कर ली उस ने इस बात पर छाप दे दी कि परमेश्वर सच्च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क्योंकि जिसे परमेश्वर ने भेजा है, वह परमेश्वर की बातें कहता है: क्योंकि वह आत्मा नाप नापकर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िता पुत्र से प्रेम रखता है, और उस ने सब वस्तुएं उसके हाथ में दे द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जो पुत्र पर विश्वास करता है, अनन्त जीवन उसका है; परन्तु जो पुत्र की नहीं मानता, वह जीवन को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ेगा, परन्तु परमेश्वर का क्रोध उस पर रह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जो शरीर से जन्मा है, वह शरीर है; और जो आत्मा से जन्मा है, वह आत्म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अचम्भा न कर, कि मैं ने तुझ से कहा; कि तुम्हें नये सिरे से जन्म लेना अवश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वा जिधर चाहती है उधर चलती है, और तू उसका शब्द सुनता है, परन्तु नहीं जानता, कि वह कहां से आती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धर को जाती है? जो कोई आत्मा से जन्मा है वह ऐसा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2026-09-06T18:54:27Z</dcterms:created>
  <dcterms:modified xsi:type="dcterms:W3CDTF">2026-09-06T18:54:27Z</dcterms:modified>
  <dc:title>यूहन्ना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