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ின்னே போகத் துணிந்தேன் (3)
பின் நோக்கேன்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என் முன்னே , உலகம் என் பின்னே (3)
பின் நோக்கேன்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ித்ரு சாத்தான் என் சத்ரு (3)
பின் நோக்கேன்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 மாம்சம் என் தோஷம் (3)
பின் நோக்கேன்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I have decided to follow Jesus; (3)
No turning back, no turning back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The world behind me, the cross before me, (3)
No turning back, no turning back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Tho' none go with me, I still will follow,(3)
No turning back, no turning back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My cross I'll carry, till I see Jesus; (3)
No turning back, No turning ba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2026-07-30T15:26:15Z</dcterms:created>
  <dcterms:modified xsi:type="dcterms:W3CDTF">2026-07-30T15:26:15Z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