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புகல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துர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த்தில் சுகம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த்தில் பெலன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த்தில் ஜெயம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மேல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உய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உலக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மாற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விடுத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இரட்சண்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2026-09-08T14:52:20Z</dcterms:created>
  <dcterms:modified xsi:type="dcterms:W3CDTF">2026-09-08T14:52:20Z</dcterms:modified>
  <dc:title>துதிப் பாடல்கள் : 452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