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Thou precious Saviour,
So kind and good to me :
That I might live,
Thy blood was shed
On Calvary's cruel tree.
0 my precious Saviour,
So wonderfully kind !
Should I search the wide world over,
I could none like Jesus fi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Thou preciousSaviour,
To whose kind, loving heart
The burdened soul may tell its grief,
And in Thy love have pa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Thou preciousSaviour,
Who suffer'd long for me,
Thy power alone can save from guilt,
From Satan's yoke set fr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Thou preciousSaviour,
Whose love will give the prize,
When life's toils o'er, my soul wings on
To realms beyond the skie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Thou preciousSaviour,
Let all my added days
Be spent to serve and honour Thee,
Be spent to bring Thee prai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2026-07-31T11:13:00Z</dcterms:created>
  <dcterms:modified xsi:type="dcterms:W3CDTF">2026-07-31T11:13:00Z</dcterms:modified>
  <dc:title>Hymn : 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