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smiss me not Thy service, Lord, 
But train me for Thy will ; 
For even I, in fields so broad, 
Some duties may fulfil ; 
And I will ask for no reward, 
Except to serve Thee sti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ow many serve, how many more 
May to the service come : 
To tend the vines, the grapes to store, 
Thou dost appoint for some : 
Thou hast Thy young men at the war. 
Thy little ones at ho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ll works are good, and each is best 
As most it pleases Thee ; 
Each worker pleases when the rest 
He serves in charity ; 
And neither man nor work unblest. 
Wilt Thou permit to b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ur Master all the work hath done 
He asks of us to-day ; 
Sharing His service, every one 
Share too His Sonship may : 
Lord, I would serve and be a son ; 
Dismiss me not, I pr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2026-09-16T13:42:46Z</dcterms:created>
  <dcterms:modified xsi:type="dcterms:W3CDTF">2026-09-16T13:42:46Z</dcterms:modified>
  <dc:title>Hymn : 785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