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st I go-----and empty-handed ?  
Thus my dear Redeemer meet ? 
Not one day of service give Him, 
Lay no trophy at His feet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st I go-----and empty-handed ?  
Must I meet my Saviour so ? 
Not one soul with which to greet Him ? 
Must I empty-handed go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t at death I shrink or falter, 
For my Saviour saves me now ; 
But to meet Him empty-handed, 
Thought of that now clouds my bro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e years of sinning wasted, 
Could I but recall them now, 
I would give them to my Saviour, 
To His wilt I'd gladly b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Up, ye saints, arouse, be earnest ! 
Up and work while yet 'tis day ; 
Ere the night of death o'ertake you, 
Strive for souls while yet you m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2026-07-31T14:02:32Z</dcterms:created>
  <dcterms:modified xsi:type="dcterms:W3CDTF">2026-07-31T14:02:32Z</dcterms:modified>
  <dc:title>Hymn : 789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