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87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ெந்தெகொஸ்தே அனுபவம் தாருமே
பின்மாரி ஆவியை ஊற்ற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லான வல்லமை
மேலான தரிசனம்
மேலான வரங்களைத் தார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நிரப்புமே (2)  என்னை நிரப்பியே அனுப்புமே
என் பாத்திரம் நிரம்பி வழிந்திட
உம் ஆவியை ஊற்ற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அனலான ஊழியம் தாருமே
என்னை அக்கினி ஜீவாலையாய் மாற்றுமே - மேலான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ிழல்பட்டு மரித்தோர்கள் எழும்பிட
அற்புதத்தின் அபிஷேகம் தாருமே - மேலான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அக்கினி நாவுகள் தாருமே எனக்கு
அதிகார நாவுகள் தாருமே - மேலான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2026-09-15T17:15:11Z</dcterms:created>
  <dcterms:modified xsi:type="dcterms:W3CDTF">2026-09-15T17:15:11Z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