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வில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ட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ரசன்ன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ூட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பிஷேக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ஆளுகை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 பாத்தி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 செய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வாரும் எங்கள் மத்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2026-09-15T16:45:44Z</dcterms:created>
  <dcterms:modified xsi:type="dcterms:W3CDTF">2026-09-15T16:45:44Z</dcterms:modified>
  <dc:title>துதிப் பாடல்கள் : 330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