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1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o, who are these beside the chilly wave, 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st on the borders of the silent grave,
Shouting Jesus' power to save, 
Washed in the blood of the Lamb?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weeping through the gates  of the New 
Jerusalem, 
Washed in the blood of the Lamb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ese, these are they who, in their youthful days, 
Found Jesus early, and in wisdom's ways
Proved the fulness of His grace, 
Washed in the blood of the Lamb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ese, these are they who, in affliction's woes, 
Ever have found in Jesus calm repose, 
Such as from a pure heart Sows, 
Washed in the blood of the Lamb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ese, these are they who, in the conflict dire,  
Boldly have stood amid the hottest fire ;
Jesus now says :  Come up higher, 
Washed in the blood of the Lamb. 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Safe, safe upon the ever-shining shore, 
Sin, pain, and death, and sorrow, all 
Happy now and evermore, [are o'er ; 
Washed in the blood of the Lamb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2026-09-08T14:48:38Z</dcterms:created>
  <dcterms:modified xsi:type="dcterms:W3CDTF">2026-09-08T14:48:38Z</dcterms:modified>
  <dc:title>Hymn : 1021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