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ீர்மிகு வான்புவி தேவா தோத்ரம்,
சிருஷ்டிப்பு யாவையும் படைத்தாய் தோத்ரம்,
ஏர்குணனே, தோத்ரம், அடியாருக்கு
இரங்கிடுவாய், தோத்ரம், மா நேச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ேர் மிகு அருள் திரு அன்பா, தோத்ரம்
நித்தமு முமக் கடியார்களின் தோத்ரம்,
ஆர் மணணே, தோத்ரம், உனது
அன்பனுக்கே தோத்ரம் மா நேச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ீவன், சுகம், பெலன், யாவுக்கும் தோத்ரம்
தினம், தினம், அருள் நன்மைக்காவும் தோத்ரம்
ஆவலுடன் தோத்ரம், உனது
அன்பினுக்கே தோத்ரம், மா நேச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த்தும நன்மைகட்காகவும் தோத்ரம்,
அதிசய நடத்துதற்காகவும் தோத்ரம்
சாற்றுகிறோம் தோத்ரம், உனது
தகுமன்புக்கே தோத்ரம், மா நேச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றாய் பூரண நேசா தோத்ரம்,
மகிழொடு ஜெபமொழி மாலையின் தோத்ரம்,
தாராய் துணை, தோத்ரம், இந்தத்
தருணமே கொடு தோத்ரம் மா நேச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2026-07-30T21:45:40Z</dcterms:created>
  <dcterms:modified xsi:type="dcterms:W3CDTF">2026-07-30T21:45:40Z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