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716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 come, sinner, come ! 'tis mercy's  call;
Here at Jesus' feet !  
Oh come, and, repenting, lay thy all 
Down at Jesus' feet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lay it down ! lav it down ! 
Lay thy weary burden down ;
Oh, lay it down, lay it down, 
Down at Jesus' feet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
2 Oh come, and, believing, seek thy rest 
Here at Jesus' feet ! 
Thy heart, with its heavy weight oppressed
Lay at Jesus’ feet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 come, where thy faith can make 
Here at Jesus' feet ! [thee whole, 
Oh come, and thy weary, troubled soul
Lay at Jesus' feet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 come ! bless the Lord, there's room for thee, 
Here at Jesus' feet ! 
Thy burden of guilt, whate'er it be, 
Lay at Jesus' feet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2026-09-04T20:56:44Z</dcterms:created>
  <dcterms:modified xsi:type="dcterms:W3CDTF">2026-09-04T20:56:44Z</dcterms:modified>
  <dc:title>Hymn : 347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