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ாமலும், எனக்கு அருளப்பட்ட கிருபையினாலே நான் சொல்லுகிறதாவது; உங்களில் எவனானாலும் தன்னைக்குறித்து எண்ணவேண்டியதற்கு மிஞ்சி எண்ணாமல், அவனவனுக்கு தேவன் பகிர்ந்த விசுவாச அளவின்படியே, தெளிந்த எண்ணமுள்ளவனாய் எண்ண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ாமலும், எனக்கு அருளப்பட்ட கிருபையினாலே நான் சொல்லுகிறதாவது; உங்களில் எவனானாலும் தன்னைக்குறித்து எண்ணவேண்டியதற்கு மிஞ்சி எண்ணாமல், அவனவனுக்கு தேவன் பகிர்ந்த விசுவாச அளவின்படியே, தெளிந்த எண்ணமுள்ளவனாய் எண்ண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ல்லாமலும், எனக்கு அருளப்பட்ட கிருபையினாலே நான் சொல்லுகிறதாவது; உங்களில் எவனானாலும் தன்னைக்குறித்து எண்ணவேண்டியதற்கு மிஞ்சி எண்ணாமல், அவனவனுக்கு தேவன் பகிர்ந்த விசுவாச அளவின்படியே, தெளிந்த எண்ணமுள்ளவனாய் எண்ணவேண்ட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, நமக்கு ஒரே சரீரத்திலே அநேக அவயவங்களிருந்தும், எல்லா அவயவங்களுக்கும் ஒரே தொழில் இராததுபோல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, நமக்கு ஒரே சரீரத்திலே அநேக அவயவங்களிருந்தும், எல்லா அவயவங்களுக்கும் ஒரே தொழில் இராததுபோல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ேகராகிய நாமும் கிறிஸ்துவுக்குள் ஒரே சரீரமாயிருக்க, ஒருவருக்கொருவர் அவயவங்களாயிருக்கிறோ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நேகராகிய நாமும் கிறிஸ்துவுக்குள் ஒரே சரீரமாயிருக்க, ஒருவருக்கொருவர் அவயவங்களாயிருக்கிறோ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அருளப்பட்ட கிருபையின்படியே நாம் வெவ்வேறான வரங்களுள்ளவர்களானபடியினாலே, நம்மில் தீர்க்கதரிசனஞ்சொல்லுகிற வரத்தையுடையவன் விசுவாசப்பிரமாணத்துக்கேற்றதாகச் சொல்லக்கடவ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அருளப்பட்ட கிருபையின்படியே நாம் வெவ்வேறான வரங்களுள்ளவர்களானபடியினாலே, நம்மில் தீர்க்கதரிசனஞ்சொல்லுகிற வரத்தையுடையவன் விசுவாசப்பிரமாணத்துக்கேற்றதாகச் சொல்லக்கட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மக்கு அருளப்பட்ட கிருபையின்படியே நாம் வெவ்வேறான வரங்களுள்ளவர்களானபடியினாலே, நம்மில் தீர்க்கதரிசனஞ்சொல்லுகிற வரத்தையுடையவன் விசுவாசப்பிரமாணத்துக்கேற்றதாகச் சொல்லக்கட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டியிருக்க, சகோதரரே, நீங்கள் உங்கள் சரீரங்களைப் பரிசுத்தமும் தேவனுக்குப் பிரியமுமான ஜீவபலியாக ஒப்புக்கொடுக்கவேண்டுமென்று, தேவனுடைய இரக்கங்களை முன்னிட்டு உங்களை வேண்டிக்கொள்ளுகிறேன்; இதுவே நீங்கள் செய்யத்தக்க புத்தியுள்ள ஆராதன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ழியஞ்செய்கிறவன் ஊழியத்திலும், போதிக்கிறவன் போதிக்கிறதில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ஊழியஞ்செய்கிறவன் ஊழியத்திலும், போதிக்கிறவன் போதிக்கிறதில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சொல்லுகிறவன் புத்திசொல்லுகிறதிலும் தரித்திருக்கக்கடவன்; பகிர்ந்து கொடுக்கிறவன் வஞ்சனையில்லாமல் கொடுக்கக்கடவன்; முதாலாளியானவன் ஜாக்கிரதையாயிருக்கக்கடவன்; இரக்கஞ்செய்கிறவன் உற்சாகத்துடனே செய்யக்கடவ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சொல்லுகிறவன் புத்திசொல்லுகிறதிலும் தரித்திருக்கக்கடவன்; பகிர்ந்து கொடுக்கிறவன் வஞ்சனையில்லாமல் கொடுக்கக்கடவன்; முதாலாளியானவன் ஜாக்கிரதையாயிருக்கக்கடவன்; இரக்கஞ்செய்கிறவன் உற்சாகத்துடனே செய்யக்கடவ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சொல்லுகிறவன் புத்திசொல்லுகிறதிலும் தரித்திருக்கக்கடவன்; பகிர்ந்து கொடுக்கிறவன் வஞ்சனையில்லாமல் கொடுக்கக்கடவன்; முதாலாளியானவன் ஜாக்கிரதையாயிருக்கக்கடவன்; இரக்கஞ்செய்கிறவன் உற்சாகத்துடனே செய்ய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சொல்லுகிறவன் புத்திசொல்லுகிறதிலும் தரித்திருக்கக்கடவன்; பகிர்ந்து கொடுக்கிறவன் வஞ்சனையில்லாமல் கொடுக்கக்கடவன்; முதாலாளியானவன் ஜாக்கிரதையாயிருக்கக்கடவன்; இரக்கஞ்செய்கிறவன் உற்சாகத்துடனே செய்யக்கடவ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த்திசொல்லுகிறவன் புத்திசொல்லுகிறதிலும் தரித்திருக்கக்கடவன்; பகிர்ந்து கொடுக்கிறவன் வஞ்சனையில்லாமல் கொடுக்கக்கடவன்; முதாலாளியானவன் ஜாக்கிரதையாயிருக்கக்கடவன்; இரக்கஞ்செய்கிறவன் உற்சாகத்துடனே செய்யக்கடவ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அன்பு மாயமற்றதாயிருப்பதாக; தீமையை வெறுத்து, நன்மையைப்பற்றிக்கொண்டிர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 சிநேகத்திலே ஒருவர்மேலொருவர் பட்சமாயிருங்கள்; கனம்பண்ணுகிறதிலே ஒருவருக்கொருவர் முந்திக்கொள்ளுங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 சிநேகத்திலே ஒருவர்மேலொருவர் பட்சமாயிருங்கள்; கனம்பண்ணுகிறதிலே ஒருவருக்கொருவர் முந்திக்கொள்ளுங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டியிருக்க, சகோதரரே, நீங்கள் உங்கள் சரீரங்களைப் பரிசுத்தமும் தேவனுக்குப் பிரியமுமான ஜீவபலியாக ஒப்புக்கொடுக்கவேண்டுமென்று, தேவனுடைய இரக்கங்களை முன்னிட்டு உங்களை வேண்டிக்கொள்ளுகிறேன்; இதுவே நீங்கள் செய்யத்தக்க புத்தியுள்ள ஆராதன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ோதர சிநேகத்திலே ஒருவர்மேலொருவர் பட்சமாயிருங்கள்; கனம்பண்ணுகிறதிலே ஒருவருக்கொருவர் முந்திக்கொள்ள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சதியாயிராமல் ஜாக்கிரதையாயிருங்கள்; ஆவியிலே அனலாயிருங்கள்; கர்த்தருக்கு ஊழியஞ்செய்ய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சதியாயிராமல் ஜாக்கிரதையாயிருங்கள்; ஆவியிலே அனலாயிருங்கள்; கர்த்தருக்கு ஊழியஞ்செய்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பிக்கையிலே சந்தோஷமாயிருங்கள்; உபத்திரவத்திலே பொறுமையாயிருங்கள்; ஜெபத்திலே உறுதியாய்த் தரித்திர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பிக்கையிலே சந்தோஷமாயிருங்கள்; உபத்திரவத்திலே பொறுமையாயிருங்கள்; ஜெபத்திலே உறுதியாய்த் தரித்திருங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ரிசுத்தவான்களுடைய குறைவில் அவர்களுக்கு உதவிசெய்யுங்கள்; அந்நியரை உபசரிக்க நாடுங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த் துன்பப்படுத்துகிறவர்களை ஆசீர்வதியுங்கள், ஆசீர்வதிக்கவேண்டியதேயன்றி சபியாதிர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ங்களைத் துன்பப்படுத்துகிறவர்களை ஆசீர்வதியுங்கள், ஆசீர்வதிக்கவேண்டியதேயன்றி சபியாதிர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ந்தோஷப்படுகிறவர்களுடனே சந்தோஷப்படுங்கள்; அழுகிறவர்களுடனே அழ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ோடொருவர் ஏகசிந்தையுள்ளவர்களாயிருங்கள்; மேட்டிமையானவைகளைச் சிந்தியாமல், தாழ்மையானவர்களுக்கு இணங்குங்கள்; உங்களையே புத்திமான்களென்று எண்ணாதிர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டியிருக்க, சகோதரரே, நீங்கள் உங்கள் சரீரங்களைப் பரிசுத்தமும் தேவனுக்குப் பிரியமுமான ஜீவபலியாக ஒப்புக்கொடுக்கவேண்டுமென்று, தேவனுடைய இரக்கங்களை முன்னிட்டு உங்களை வேண்டிக்கொள்ளுகிறேன்; இதுவே நீங்கள் செய்யத்தக்க புத்தியுள்ள ஆராதன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ரோடொருவர் ஏகசிந்தையுள்ளவர்களாயிருங்கள்; மேட்டிமையானவைகளைச் சிந்தியாமல், தாழ்மையானவர்களுக்கு இணங்குங்கள்; உங்களையே புத்திமான்களென்று எண்ணாதிர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ுக்கும் தீமைக்குத் தீமைசெய்யாதிருங்கள்; எல்லா மனுஷருக்குமுன்பாகவும் யோக்கியமானவைகளைச் செய்ய நாட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வனுக்கும் தீமைக்குத் தீமைசெய்யாதிருங்கள்; எல்லா மனுஷருக்குமுன்பாகவும் யோக்கியமானவைகளைச் செய்ய நாட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ூடுமானால் உங்களாலானமட்டும் எல்லா மனுஷரோடும் சமாதானமாயிருங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ியமானவர்களே, பழிவாங்குதல் எனக்குரியது, நானே பதிற்செய்வேன், என்று கர்த்தர் சொல்லுகிறார் என்று எழுதியிருக்கிறபடியால், நீங்கள் பழிவாங்காமல், கோபாக்கினைக்கு இடங்கொடுங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ியமானவர்களே, பழிவாங்குதல் எனக்குரியது, நானே பதிற்செய்வேன், என்று கர்த்தர் சொல்லுகிறார் என்று எழுதியிருக்கிறபடியால், நீங்கள் பழிவாங்காமல், கோபாக்கினைக்கு இடங்கொடுங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ிரியமானவர்களே, பழிவாங்குதல் எனக்குரியது, நானே பதிற்செய்வேன், என்று கர்த்தர் சொல்லுகிறார் என்று எழுதியிருக்கிறபடியால், நீங்கள் பழிவாங்காமல், கோபாக்கினைக்கு இடங்கொடுங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ன்றியும், உன் சத்துரு பசியாயிருந்தால், அவனுக்குப் போஜனங்கொடு; அவன் தாகமாயிருந்தால், அவனுக்குப் பானங்கொடு; நீ இப்படிச் செய்வதினால் அக்கினித்தழலை அவன் தலையின்மேல் குவிப்பாய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ன்றியும், உன் சத்துரு பசியாயிருந்தால், அவனுக்குப் போஜனங்கொடு; அவன் தாகமாயிருந்தால், அவனுக்குப் பானங்கொடு; நீ இப்படிச் செய்வதினால் அக்கினித்தழலை அவன் தலையின்மேல் குவிப்பாய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தீமையினாலே வெல்லப்படாமல், தீமையை நன்மையினாலே வெல்ல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டியிருக்க, சகோதரரே, நீங்கள் உங்கள் சரீரங்களைப் பரிசுத்தமும் தேவனுக்குப் பிரியமுமான ஜீவபலியாக ஒப்புக்கொடுக்கவேண்டுமென்று, தேவனுடைய இரக்கங்களை முன்னிட்டு உங்களை வேண்டிக்கொள்ளுகிறேன்; இதுவே நீங்கள் செய்யத்தக்க புத்தியுள்ள ஆராதன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ப் பிரபஞ்சத்திற்கு ஒத்த வேஷந்தரியாமல், தேவனுடைய நன்மையும் பிரியமும் பரிபூரணமுமான சித்தம் இன்னதென்று பகுத்தறியத்தக்கதாக, உங்கள் மனம் புதிதாகிறதினாலே மறுரூபமாக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ப் பிரபஞ்சத்திற்கு ஒத்த வேஷந்தரியாமல், தேவனுடைய நன்மையும் பிரியமும் பரிபூரணமுமான சித்தம் இன்னதென்று பகுத்தறியத்தக்கதாக, உங்கள் மனம் புதிதாகிறதினாலே மறுரூபமாக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ப் பிரபஞ்சத்திற்கு ஒத்த வேஷந்தரியாமல், தேவனுடைய நன்மையும் பிரியமும் பரிபூரணமுமான சித்தம் இன்னதென்று பகுத்தறியத்தக்கதாக, உங்கள் மனம் புதிதாகிறதினாலே மறுரூபமாக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இந்தப் பிரபஞ்சத்திற்கு ஒத்த வேஷந்தரியாமல், தேவனுடைய நன்மையும் பிரியமும் பரிபூரணமுமான சித்தம் இன்னதென்று பகுத்தறியத்தக்கதாக, உங்கள் மனம் புதிதாகிறதினாலே மறுரூபமாக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દેવે મને એક વિશિષ્ટ કૃપાદાન આપ્યું છે. તેથી જ તો તમારામાંની દરેક વ્યક્તિને મારે કઈક કહેવાન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એવું ન માની લો કે તમે ખરેખર જેવા છો તેના કરતાં તમે વધારે સારા છો. તમે ખરેખર જેવા છો તેવા ત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તને ઓળખો. દેવે તમને કઈ જાતનો વિશ્વાસ આપ્યો છે, એના આધારે નક્કી કરો કે તમે કોણ છો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આપણામાંના દરેક માનવને એક શરીર છે, અને એ શરીરને ઘણાં અવયવો છે. આ બધાં અવયવો એક જ પ્રકારનું કાર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તાં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પણી સાથે એમ જ છે, જો કે આપણે લોકો ઘણા છીએ. પરંતુ આપણે ઘણા હોવા છત્તાં ખ્રિસ્તમાં એક શરીર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અરસપરસ એકબીજાનાં અવયવો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આપણ સૌને જુદાં જુદાં કૃપાદાનો મળેલ છે. આપણા પર થએલ દેવની કૃપાને કારણે પ્રત્યેક કૃપાદાન આપણ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ાપ્ત થયેલ છે. જો કોઈ વ્યક્તિને પ્રબોધ કરવાનું કૃપાદાન મળ્યું હોય તો એ વ્યક્તિએ પૂરા વિશ્વાસ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બોધ કરવો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ભાઈઓ તથા બહેનો, હું તમને વિનંતી કરું છું કે હવે તમે કઈક કરો. દેવે આપણા પ્રત્યે પુષ્કળ દય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જો કોઈ વ્યક્તિને સેવા કરવાનું કૃપાદાન હોય, તો તેણે માનવોની સેવા કરવી જોઈએ. કોઈ વ્યક્તિને શિક્ષ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વાનું કૃપાદાન હોય. તો તેણે લોકોને શિક્ષણ આપવામાં મંડયા રહેવ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ો કોઈ વ્યક્તિને એવું કૃપાદાન મળ્યું હોય કે તે બીજા લોકોને આશ્વાસન આપી શકે, તો તેણે દુ:ખી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શ્વાસન આપવું જોઈએ. અન્ય લોકોને મદદરૂપ થવા કોઈ વ્યક્તિને દાન આપવાની ક્ષમતા પ્રાપ્ત થઈ હોય, તો તેણ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દારતાથી દાન કરવું જોઈએ. કોઈ વ્યક્તિમાં અધિકારી થવાની આવડત હોય, તો તેણે સારો અધિકાર ચલાવવા સખત શ્ર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વો જોઈએ. જો કોઈ વ્યક્તિમાં અન્ય લોકો પ્રત્યે દયા દર્શાવવાનું કૃપાદાન મળ્યું હોય તો તેણે ઉમંગથી 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 ઉપાડી લેવું 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મારો પ્રેમ સાચો હોવો જોઈએ. ભુંડું છે તેને ધિક્કારો. માત્ર સારાં જ કર્મો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ે રીતે ભાઈઓ-બહેનો વચ્ચે પ્રેમ હોય છે એ રીતે તમે એક બીજાને પ્રેમ કરો, જેથી તમને એ આત્મીયત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ુભવ થાય. તમે માન-સન્માનની જે અપેક્ષા રાખો છો, તેના કરતાં વધારે માન-સન્માન તમારા ભાઈ-બહેનોને આપવ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્શાવી છે. તેથી દેવની દયાની ખાતર તમે તમારા શરીરોનું જીવતું, પવિત્ર તથા દેવને પસંદ પડે એવું અર્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ઈ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દેવનું કાર્ય કરવાની જરૂર હોય ત્યારે તમે આળસુ ન થાઓ. અને જ્યારે દેવની સેવા કરો ત્યારે પૂર્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ધ્યાત્મિક ઉત્સાહ સાથે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ઉજજવળ ભવિષ્યની આશા છે તેથી આનંદમાં રહો. જ્યારે મુશ્કેલીઓ આવે ત્યારે ધીરજ રાખો. અને હંમેશા દેવ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ાર્થના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દેવના લોકો જેમને મદદની જરૂર છે, તેમના સંતોષ માટે તેમના સહભાગી બનો. એવા લોકોની મહેમાનગતી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જે લોકો તમારું ખરાબ કરતા હોય, તેમના વિષે ફક્ત સારું જ બોલો. એમને શાપ ન આપો, પરંતુ એમને આશીર્વા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 આપ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બીજાના આનંદમાં આનંદી થાઓ, અને બીજાના દુ:ખમાં તમે એમના સહભાગી બ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એક બીજા સાથે હળીમળીને રહો અને શાંતિથી જીવો, અભિમાની બનશો નહિ. બીજા લોકોને મન જે માણસો અગત્યના 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ો. તમારું અર્પણ માત્ર પ્રભુ અર્થે જ થાય, અને તેથી દેવ પ્રસન્ન થશે. તમારું અર્પણ દેવની સેવ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ોય, તેવાની મિત્રતા કરવા તૈયાર રહો. મિથ્યાભિમાની ન બન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ો કોઈ તમને નુક્સાન કરે તો તેને નુક્સાન પહોંચાડીને વેર વાળવાની વૃત્તિ ન રાખો. બધા લોકો જેને સ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ર્યો તરીકે સ્વીકારે છે, એવા કાર્યો જ તમે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સૌ લોકો સાથે શાંતિથી જીવવા માટે તમારા તરફથી બને તેટલો સારામાં સારો પ્રયત્ન કર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હે મારા મિત્રો, જ્યારે લોકો તમને નુકસાન કરે ત્યારે એમને શિક્ષા કરવાનો પ્રયત્ન ન કરો. દેવ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ા કોપથી એમને શિક્ષા કરે ત્યાં સુધી રાહ જુઓ. શાસ્ત્રમાં લખેલું છે: “પાપીઓને શિક્ષા કરનાર હું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ક માત્ર છું; હું તેમનો બદલો લઈશ,”એમ પ્રભુ ક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પરંતુ તમારે આમ કરવું જોઈએ: “જો તારો દુશ્મન ભૂખ્યો હોય તો એને ખવડાવ. જો તારો દુશ્મન તરસ્યો હોય ત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ે પાણી પા; આ રીતે તું એ માણસને શરમિંદો બનાવી શકીશ.” નીતિવચનો 25:21-2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ભૂંડાથી તું હારી ન જા, પણ સારાં કર્મો કરીને તારે ભૂંડાનો પરાજય કર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ધ્યાત્મિક માર્ગ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આ દુનિયાના લોકો જેવા થવા માટે તમે તમારા જીવનનું પરિવર્તન કરશો નહિ. પરંતુ નવી વિચાર-શૈલી અપનાવી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તમારા જીવનમાં પૂર્ણ રીતે આંતરિક પરિવર્તન પામો, તો જ દેવ તમારા માટે શું ઈચ્છે છે તે તમે નક્કી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શો અને તે સ્વીકારી શકશો. તમે જાણી શકશો કે કઈ વસ્તુઓ સારી છે અને દેવને પ્રિય છે, અને કઈ વસ્તુ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પૂર્ણ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2026-06-15T13:23:07Z</dcterms:created>
  <dcterms:modified xsi:type="dcterms:W3CDTF">2026-06-15T13:23:07Z</dcterms:modified>
  <dc:title>ரோமர்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