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அன்பு மாயமற்றதாயிருப்பதாக; தீமையை வெறுத்து, நன்மையைப்பற்றிக்கொண்டிர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ோதர சிநேகத்திலே ஒருவர்மேலொருவர் பட்சமாயிருங்கள்; கனம்பண்ணுகிறதிலே ஒருவருக்கொருவர் முந்திக்கொள்ள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ோதர சிநேகத்திலே ஒருவர்மேலொருவர் பட்சமாயிருங்கள்; கனம்பண்ணுகிறதிலே ஒருவருக்கொருவர் முந்திக்கொள்ள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சதியாயிராமல் ஜாக்கிரதையாயிருங்கள்; ஆவியிலே அனலாயிருங்கள்; கர்த்தருக்கு ஊழியஞ்செய்ய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பிக்கையிலே சந்தோஷமாயிருங்கள்; உபத்திரவத்திலே பொறுமையாயிருங்கள்; ஜெபத்திலே உறுதியாய்த் தரித்திர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வான்களுடைய குறைவில் அவர்களுக்கு உதவிசெய்யுங்கள்; அந்நியரை உபசரிக்க நாட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ைத் துன்பப்படுத்துகிறவர்களை ஆசீர்வதியுங்கள், ஆசீர்வதிக்கவேண்டியதேயன்றி சபியாதி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ைத் துன்பப்படுத்துகிறவர்களை ஆசீர்வதியுங்கள், ஆசீர்வதிக்கவேண்டியதேயன்றி சபியாதி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டியிருக்க, சகோதரரே, நீங்கள் உங்கள் சரீரங்களைப் பரிசுத்தமும் தேவனுக்குப் பிரியமுமான ஜீவபலியாக ஒப்புக்கொடுக்கவேண்டுமென்று, தேவனுடைய இரக்கங்களை முன்னிட்டு உங்களை வேண்டிக்கொள்ளுகிறேன்; இதுவே நீங்கள் செய்யத்தக்க புத்தியுள்ள ஆராதன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டியிருக்க, சகோதரரே, நீங்கள் உங்கள் சரீரங்களைப் பரிசுத்தமும் தேவனுக்குப் பிரியமுமான ஜீவபலியாக ஒப்புக்கொடுக்கவேண்டுமென்று, தேவனுடைய இரக்கங்களை முன்னிட்டு உங்களை வேண்டிக்கொள்ளுகிறேன்; இதுவே நீங்கள் செய்யத்தக்க புத்தியுள்ள ஆராதன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ேகராகிய நாமும் கிறிஸ்துவுக்குள் ஒரே சரீரமாயிருக்க, ஒருவருக்கொருவர் அவயவங்களாயிருக்கிற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டியிருக்க, சகோதரரே, நீங்கள் உங்கள் சரீரங்களைப் பரிசுத்தமும் தேவனுக்குப் பிரியமுமான ஜீவபலியாக ஒப்புக்கொடுக்கவேண்டுமென்று, தேவனுடைய இரக்கங்களை முன்னிட்டு உங்களை வேண்டிக்கொள்ளுகிறேன்; இதுவே நீங்கள் செய்யத்தக்க புத்தியுள்ள ஆராதன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ந்தப் பிரபஞ்சத்திற்கு ஒத்த வேஷந்தரியாமல், தேவனுடைய நன்மையும் பிரியமும் பரிபூரணமுமான சித்தம் இன்னதென்று பகுத்தறியத்தக்கதாக, உங்கள் மனம் புதிதாகிறதினாலே மறுரூபமாக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ந்தப் பிரபஞ்சத்திற்கு ஒத்த வேஷந்தரியாமல், தேவனுடைய நன்மையும் பிரியமும் பரிபூரணமுமான சித்தம் இன்னதென்று பகுத்தறியத்தக்கதாக, உங்கள் மனம் புதிதாகிறதினாலே மறுரூபமாக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ல்லாமலும், எனக்கு அருளப்பட்ட கிருபையினாலே நான் சொல்லுகிறதாவது; உங்களில் எவனானாலும் தன்னைக்குறித்து எண்ணவேண்டியதற்கு மிஞ்சி எண்ணாமல், அவனவனுக்கு தேவன் பகிர்ந்த விசுவாச அளவின்படியே, தெளிந்த எண்ணமுள்ளவனாய் எண்ண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ல்லாமலும், எனக்கு அருளப்பட்ட கிருபையினாலே நான் சொல்லுகிறதாவது; உங்களில் எவனானாலும் தன்னைக்குறித்து எண்ணவேண்டியதற்கு மிஞ்சி எண்ணாமல், அவனவனுக்கு தேவன் பகிர்ந்த விசுவாச அளவின்படியே, தெளிந்த எண்ணமுள்ளவனாய் எண்ண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ல்லாமலும், எனக்கு அருளப்பட்ட கிருபையினாலே நான் சொல்லுகிறதாவது; உங்களில் எவனானாலும் தன்னைக்குறித்து எண்ணவேண்டியதற்கு மிஞ்சி எண்ணாமல், அவனவனுக்கு தேவன் பகிர்ந்த விசுவாச அளவின்படியே, தெளிந்த எண்ணமுள்ளவனாய் எண்ண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, நமக்கு ஒரே சரீரத்திலே அநேக அவயவங்களிருந்தும், எல்லா அவயவங்களுக்கும் ஒரே தொழில் இராததுபோல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ந்தோஷப்படுகிறவர்களுடனே சந்தோஷப்படுங்கள்; அழுகிறவர்களுடனே அழ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ோடொருவர் ஏகசிந்தையுள்ளவர்களாயிருங்கள்; மேட்டிமையானவைகளைச் சிந்தியாமல், தாழ்மையானவர்களுக்கு இணங்குங்கள்; உங்களையே புத்திமான்களென்று எண்ணாதிர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ோடொருவர் ஏகசிந்தையுள்ளவர்களாயிருங்கள்; மேட்டிமையானவைகளைச் சிந்தியாமல், தாழ்மையானவர்களுக்கு இணங்குங்கள்; உங்களையே புத்திமான்களென்று எண்ணாதி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ேகராகிய நாமும் கிறிஸ்துவுக்குள் ஒரே சரீரமாயிருக்க, ஒருவருக்கொருவர் அவயவங்களாயிருக்கிற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ுக்கும் தீமைக்குத் தீமைசெய்யாதிருங்கள்; எல்லா மனுஷருக்குமுன்பாகவும் யோக்கியமானவைகளைச் செய்ய நாட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ூடுமானால் உங்களாலானமட்டும் எல்லா மனுஷரோடும் சமாதானமாயிர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ரியமானவர்களே, பழிவாங்குதல் எனக்குரியது, நானே பதிற்செய்வேன், என்று கர்த்தர் சொல்லுகிறார் என்று எழுதியிருக்கிறபடியால், நீங்கள் பழிவாங்காமல், கோபாக்கினைக்கு இடங்கொட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ரியமானவர்களே, பழிவாங்குதல் எனக்குரியது, நானே பதிற்செய்வேன், என்று கர்த்தர் சொல்லுகிறார் என்று எழுதியிருக்கிறபடியால், நீங்கள் பழிவாங்காமல், கோபாக்கினைக்கு இடங்கொட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ன்றியும், உன் சத்துரு பசியாயிருந்தால், அவனுக்குப் போஜனங்கொடு; அவன் தாகமாயிருந்தால், அவனுக்குப் பானங்கொடு; நீ இப்படிச் செய்வதினால் அக்கினித்தழலை அவன் தலையின்மேல் குவிப்பாய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ன்றியும், உன் சத்துரு பசியாயிருந்தால், அவனுக்குப் போஜனங்கொடு; அவன் தாகமாயிருந்தால், அவனுக்குப் பானங்கொடு; நீ இப்படிச் செய்வதினால் அக்கினித்தழலை அவன் தலையின்மேல் குவிப்ப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ன்றியும், உன் சத்துரு பசியாயிருந்தால், அவனுக்குப் போஜனங்கொடு; அவன் தாகமாயிருந்தால், அவனுக்குப் பானங்கொடு; நீ இப்படிச் செய்வதினால் அக்கினித்தழலை அவன் தலையின்மேல் குவிப்பாய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தீமையினாலே வெல்லப்படாமல், தீமையை நன்மையினாலே வெல்ல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மக்கு அருளப்பட்ட கிருபையின்படியே நாம் வெவ்வேறான வரங்களுள்ளவர்களானபடியினாலே, நம்மில் தீர்க்கதரிசனஞ்சொல்லுகிற வரத்தையுடையவன் விசுவாசப்பிரமாணத்துக்கேற்றதாகச் சொல்லக்கட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மக்கு அருளப்பட்ட கிருபையின்படியே நாம் வெவ்வேறான வரங்களுள்ளவர்களானபடியினாலே, நம்மில் தீர்க்கதரிசனஞ்சொல்லுகிற வரத்தையுடையவன் விசுவாசப்பிரமாணத்துக்கேற்றதாகச் சொல்லக்கட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ஊழியஞ்செய்கிறவன் ஊழியத்திலும், போதிக்கிறவன் போதிக்கிறதில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ஊழியஞ்செய்கிறவன் ஊழியத்திலும், போதிக்கிறவன் போதிக்கிறதில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த்திசொல்லுகிறவன் புத்திசொல்லுகிறதிலும் தரித்திருக்கக்கடவன்; பகிர்ந்து கொடுக்கிறவன் வஞ்சனையில்லாமல் கொடுக்கக்கடவன்; முதாலாளியானவன் ஜாக்கிரதையாயிருக்கக்கடவன்; இரக்கஞ்செய்கிறவன் உற்சாகத்துடனே செய்ய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த்திசொல்லுகிறவன் புத்திசொல்லுகிறதிலும் தரித்திருக்கக்கடவன்; பகிர்ந்து கொடுக்கிறவன் வஞ்சனையில்லாமல் கொடுக்கக்கடவன்; முதாலாளியானவன் ஜாக்கிரதையாயிருக்கக்கடவன்; இரக்கஞ்செய்கிறவன் உற்சாகத்துடனே செய்ய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োমার ভালবাসা অকৃত্রিম হোক্৷ যা মন্দ তা ঘৃণা কর আর যা ভাল তাতে আসক্ত থা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ভাই বোনের মধ্যে য়ে পবিত্র ভালোবাসা থাকে সেই ভালোবাসায় তোমরা পরস্পরকে ভালবাস৷ অপর ভাই বোন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 থেকেও বেশী সম্মানের য়োগ্য বলে মনে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র কাজে শিথিল হযো না৷ আত্মায় উদ্দীপ্ত হয়েই তোমরা প্রভুর সেবা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নন্দ কর, কারণ তোমাদের প্রত্যাশা আছে৷ তোমরা দুঃখকষ্টে সহিষ্ণু হও; নিরন্তর প্রার্থনা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োমাদের যা আছে তা অভাবী ঈশ্বরের লোকদের সঙ্গে ভাগ করে নাও৷ তোমাদের গৃহে অতিথিদের স্বাগত জানা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োমাদের যাঁরা নির্য়াতন করে তাদের জন্য প্রার্থনা করো, য়েন ঈশ্বর তাদের আশীর্বাদ করেন৷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ঙ্গল কামনা কর, অভিশাপ দিও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ভাই ও বোনেরা আমার মিনতি এই, ঈশ্বর আমাদের প্রতি দয়া করেছেন বলে তোমাদের জীবন ঈশ্বরের উদ্দেশ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িত বলিরূপে উত্‌সর্গ কর, তা তাঁর কাছে পবিত্র প্রীতিজনক হোক৷ ঈশ্বরের উপাসনা করার জন্য তোমাদ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ঠিক তেমনই আমরা অনেকে মিলে খ্রীষ্টেতে দেহ গঠন করি৷ আমরা সেই দেহের অঙ্গ প্রত্যঙ্গ, একে অপর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 এক আত্মিক উ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ই জগতের লোকদের মতো নিজেদের চলতে দিও না, বরং নতুন চিন্তাধারায় নিজেদের পরিবর্তন কর; য়েন বুঝ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 ঈশ্বর কি চান, কোনটা ভাল,কোনটা তাঁকে খুশী করে ও কোনটা সিদ্ধ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ঈশ্বর আমাকে একটি বিশেষ বর দান করেছেন, তাই তোমাদের মধ্যে প্রত্যেককে আমার কিছু বলার আছে৷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বন্ধে য়েমন ধারণা থাকা উচিত তার থেকে উঁচু ধারণা পোষণ কোরো না; কিন্তু ঈশ্বর যাকে য়ে পরিমা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 দিয়েছেন তোমরা সেইমতো নিজেদের সম্বন্ধে ধারণা পোষণ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দের সকলের দেহ আছে আর সেই দেহে অনেক অঙ্গ প্রত্যঙ্গ আছে, এই অঙ্গ প্রত্যঙ্গগুলি একই কাজ ক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োমরা অপরের সুখে সুখী হও, যাঁরা দুঃখে কাঁদছে তাদের সঙ্গে কাঁদ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োমরা পরস্পর একপ্রাণ হয়ে শান্তিতে থাক, অহঙ্কারী হযো না৷ যাঁরা দীনহীন মানুষ তাদের সঙ্গে সম্পর্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ে চল৷ নিজেকে জ্ঞানী মনে করে গর্ব ক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ংযুক্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েউ অপরাধ করলে অপকার করে প্রতিশোধ নিও না৷ সকলের চোখে যা ভাল তোমরা তা করতেই চেষ্টা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তদূর পার সকলের সঙ্গে শান্তিতে থাকার চেষ্টা করে যা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মার বন্ধুরা, কেউ তোমাদের বিরুদ্ধে অন্যায় করলে তাকে শাস্তি দিতে য়েও না, বরং ঈশ্বরকেই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তে দাও৷ শাস্ত্রে প্রভু বলছেন, ‘প্রতিশোধ নেওয়া আমার কাজ, প্রতিদান যা দেবার আমিই দে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তোমরা এই কাজ কর, ‘তোমাদের শত্রুরা ক্ষুধার্ত হলে তাকে খেতে দাও, তোমাদের শত্রু তৃষ্ণার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ে তাকে জল পান করাও৷ এই রকম করলে তোমরা তাকে লজ্জায় ফেলে দেবে৷’আর তা হবে তার মাথায় একরাশি জ্বল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য়লা রাখার মত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মন্দের কাছে পরাস্ত হযো না, বরং উত্তমের দ্বারা মন্দকে পরাস্ত কর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র ঈশ্বরের অনুগ্রহ অনুসারেই আমরা ভিন্ন ভিন্ন বরদান পেয়েছি৷ কেউ যদি ভাববাণী বলার বরদান পেয়ে থ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বে সে তার বিশ্বাসের পরিমাণ অনুসারে ভাববাণী বল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ার সেবা করবার বরদান আছে সে তা সেবা কর্মেই প্রযোগ করুক৷ য়ে শিক্ষক, সে শিক্ষার দ্বারা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‌সাহ দি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়ে উপদেষ্টা, সে উপদেশ দানের কাজ করুক৷ যার অপরকে সাহায্যদানের ক্ষমতা আছে, সে উদারভাবেই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ক৷ কর্ত্তৃত্ব যার হাতে সে সযত্নেই কর্ত্তৃত্ব করুক৷ য়ে দযা করে, সে আনন্দের সঙ্গেই তা কর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2026-07-30T23:18:27Z</dcterms:created>
  <dcterms:modified xsi:type="dcterms:W3CDTF">2026-07-30T23:18:27Z</dcterms:modified>
  <dc:title>ரோமர்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