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presProps" Target="presProps.xml"/>
  <Relationship Id="rId82" Type="http://schemas.openxmlformats.org/officeDocument/2006/relationships/viewProps" Target="viewProps.xml"/>
  <Relationship Id="rId8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வள்: நீ என் புருஷனை எடுத்துக்கொண்டது அற்பகாரியமா? என் குமாரனுடைய தூதாயீம் கனிகளையும் எடுத்துக்கொள்ள வேண்டுமோ என்றாள்; அதற்கு ராகேல்: உன் குமாரனுடைய தூதாயீம் கனிகளுக்கு ஈடாக இன்று இரவு அவர் உன்னோடே சயனிக்கட்டும் என்றா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யங்காலத்தில் யாக்கோபு வெளியிலிருந்து வருகையில் லேயாள் புறப்பட்டு அவனுக்கு எதிர்கொண்டுபோய்: என் குமாரனுடைய தூதாயீம் கனிகளால் உம்மைக் கொண்டேன்; ஆகையால், நீர் என்னிடத்தில் வரவேண்டும் என்றாள்; அவன் அன்று இரவு அவளோடே சயனித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யங்காலத்தில் யாக்கோபு வெளியிலிருந்து வருகையில் லேயாள் புறப்பட்டு அவனுக்கு எதிர்கொண்டுபோய்: என் குமாரனுடைய தூதாயீம் கனிகளால் உம்மைக் கொண்டேன்; ஆகையால், நீர் என்னிடத்தில் வரவேண்டும் என்றாள்; அவன் அன்று இரவு அவளோடே சயனித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சாயங்காலத்தில் யாக்கோபு வெளியிலிருந்து வருகையில் லேயாள் புறப்பட்டு அவனுக்கு எதிர்கொண்டுபோய்: என் குமாரனுடைய தூதாயீம் கனிகளால் உம்மைக் கொண்டேன்; ஆகையால், நீர் என்னிடத்தில் வரவேண்டும் என்றாள்; அவன் அன்று இரவு அவளோடே சயனித்த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் லேயாளுக்குச் செவிகொடுத்தார். அவள் கர்ப்பவதியாகி யாக்கோபுக்கு ஐந்தாம் குமாரனைப் பெற்ற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லேயாள்: நான் என் வேலைக்காரியை என் புருஷனுக்குக் கொடுத்த பலனைத் தேவன் எனக்குத் தந்தார் என்று சொல்லி, அவனுக்கு இசக்கார் என்று பேரிட்டா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ொழுது லேயாள்: நான் என் வேலைக்காரியை என் புருஷனுக்குக் கொடுத்த பலனைத் தேவன் எனக்குத் தந்தார் என்று சொல்லி, அவனுக்கு இசக்கார் என்று பேரிட்டா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ுறம் லேயாள் கர்ப்பவதியாகி யாக்கோபுக்கு ஆறாம் குமாரனைப் பெற்ற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லேயாள்: தேவன் எனக்கு நல்ல ஈவைத்தந்தார்; என் புருஷனுக்கு நான் ஆறு குமாரரைப் பெற்றபடியால், இப்பொழுது அவர் என்னுடனே வாசம்பண்ணுவார் என்று சொல்லி, அவனுக்குச் செபுலோன் என்று பேரிட்ட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லேயாள்: தேவன் எனக்கு நல்ல ஈவைத்தந்தார்; என் புருஷனுக்கு நான் ஆறு குமாரரைப் பெற்றபடியால், இப்பொழுது அவர் என்னுடனே வாசம்பண்ணுவார் என்று சொல்லி, அவனுக்குச் செபுலோன் என்று பேரிட்டா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லேயாள்: ஏராளமாகிறது என்று சொல்லி, அவனுக்குக் காத் என்று பேரிட்ட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அவள் ஒரு குமாரத்தியையும் பெற்று, அவளுக்குத் தீனாள் என்று பேரிட்ட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ேவன் ராகேலை நினைத்தருளினார்; அவளுக்குத் தேவன் செவிகொடுத்து, அவள் கர்ப்பந்தரிக்கும்படி செய்த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ள் கர்ப்பவதியாகி ஒரு குமாரனைப் பெற்று: தேவன் என் நிந்தையை நீக்கிவிட்டார் என்ற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ன்னும் ஒரு குமாரனைக் கர்த்தர் எனக்குத் தருவார் என்றும் சொல்லி, அவனுக்கு யோசேப்பு என்று பேரிட்ட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கேல் யோசேப்பைப் பெற்றபின், யாக்கோபு லாபானை நோக்கி: நான் என் ஸ்தானத்திற்கும் என் தேசத்துக்கும் போக என்னை அனுப்பிவிட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கேல் யோசேப்பைப் பெற்றபின், யாக்கோபு லாபானை நோக்கி: நான் என் ஸ்தானத்திற்கும் என் தேசத்துக்கும் போக என்னை அனுப்பிவி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உமக்கு ஊழியஞ்செய்து சம்பாதித்த என் மனைவிகளையும் என் பிள்ளைகளையும் எனக்குத் தாரும்; நான் போவேன், நான் உம்மிடத்தில் சேவித்த சேவகத்தை நீர் அறிந்திருக்கிறீர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ன் உமக்கு ஊழியஞ்செய்து சம்பாதித்த என் மனைவிகளையும் என் பிள்ளைகளையும் எனக்குத் தாரும்; நான் போவேன், நான் உம்மிடத்தில் சேவித்த சேவகத்தை நீர் அறிந்திருக்கிறீர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லாபான்: உன் கண்களில் எனக்குத் தயவு கிடைத்ததேயானால் நீ இரு; உன்னிமித்தம் கர்த்தர் என்னை ஆசீர்வதித்தார் என்று குறிப்பினால் அறிந்த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லாபான்: உன் கண்களில் எனக்குத் தயவு கிடைத்ததேயானால் நீ இரு; உன்னிமித்தம் கர்த்தர் என்னை ஆசீர்வதித்தார் என்று குறிப்பினால் அறிந்த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ின்பு லேயாளின் வேலைக்காரியாகிய சில்பாள் யாக்கோபுக்கு இரண்டாம் குமாரனைப் பெற்ற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உன் சம்பளம் இன்னதென்று எனக்குச் சொல், நான் அதைத் தருவே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ன் நான் உம்மைச் சேவித்த விதமும், உம்முடைய மந்தை என்னிடத்தில் இருந்த விதமும் அறிந்திருக்கிறீ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ன் நான் உம்மைச் சேவித்த விதமும், உம்முடைய மந்தை என்னிடத்தில் இருந்த விதமும் அறிந்திருக்கிறீ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வருமுன்னே உமக்கு இருந்தது கொஞ்சம்; நான் வந்தபின் கர்த்தர் உம்மை ஆசீர்வதித்ததினால் அது மிகவும் பெருகியிருக்கிறது; இனி நான் என் குடும்பத்துக்குச் சம்பாத்தியம்பண்ணுவது எப்பொழுத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ான் வருமுன்னே உமக்கு இருந்தது கொஞ்சம்; நான் வந்தபின் கர்த்தர் உம்மை ஆசீர்வதித்ததினால் அது மிகவும் பெருகியிருக்கிறது; இனி நான் என் குடும்பத்துக்குச் சம்பாத்தியம்பண்ணுவது எப்பொழுது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: நான் உனக்கு என்ன தரவேண்டும் என்றான்; யாக்கோபு: நீர் எனக்கு ஒன்றும் தரவேண்டியதில்லை; நான் சொல்லுகிறபடி நீர் எனக்குச் செய்தால், உம்முடைய மந்தையைத் திரும்ப மேய்த்துக் காப்ப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ற்கு அவன்: நான் உனக்கு என்ன தரவேண்டும் என்றான்; யாக்கோபு: நீர் எனக்கு ஒன்றும் தரவேண்டியதில்லை; நான் சொல்லுகிறபடி நீர் எனக்குச் செய்தால், உம்முடைய மந்தையைத் திரும்ப மேய்த்துக் காப்ப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இன்றைக்குப் போய், உம்முடைய மந்தைகளையெல்லாம் பார்வையிட்டு, அவைகளில் புள்ளியும் வரியும் கறுப்புமுள்ள செம்மறியாடுகளையும், வரியும் புள்ளியுமுள்ள வெள்ளாடுகளையும் பிரித்துவிடுகிறேன்; அப்படிப்பட்டவை இனி எனக்குச் சம்பளமாயிருக்கட்ட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இன்றைக்குப் போய், உம்முடைய மந்தைகளையெல்லாம் பார்வையிட்டு, அவைகளில் புள்ளியும் வரியும் கறுப்புமுள்ள செம்மறியாடுகளையும், வரியும் புள்ளியுமுள்ள வெள்ளாடுகளையும் பிரித்துவிடுகிறேன்; அப்படிப்பட்டவை இனி எனக்குச் சம்பளமாயிருக்கட்ட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இன்றைக்குப் போய், உம்முடைய மந்தைகளையெல்லாம் பார்வையிட்டு, அவைகளில் புள்ளியும் வரியும் கறுப்புமுள்ள செம்மறியாடுகளையும், வரியும் புள்ளியுமுள்ள வெள்ளாடுகளையும் பிரித்துவிடுகிறேன்; அப்படிப்பட்டவை இனி எனக்குச் சம்பளமாயிருக்கட்ட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லேயாள்: நான் பாக்கியவதி, ஸ்திரீகள் என்னைப் பாக்கியவதி என்பார்கள் என்று சொல்லி, அவனுக்கு ஆசேர் என்று பேரிட்ட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இனிமேல் என் சம்பளமாகிய இவற்றை நீர் பார்வையிடும்போது, என் நீதி விளங்கும்; புள்ளியும் வரியுமில்லாத வெள்ளாடுகளும், கறுப்பான செம்மறியாடுகளும் என் வசத்தில் இருந்தால், அவையெல்லாம் என்னால் திருடிக்கொள்ளப்பட்டவைகளாய் எண்ணப்படட்டும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இனிமேல் என் சம்பளமாகிய இவற்றை நீர் பார்வையிடும்போது, என் நீதி விளங்கும்; புள்ளியும் வரியுமில்லாத வெள்ளாடுகளும், கறுப்பான செம்மறியாடுகளும் என் வசத்தில் இருந்தால், அவையெல்லாம் என்னால் திருடிக்கொள்ளப்பட்டவைகளாய் எண்ணப்படட்டும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இனிமேல் என் சம்பளமாகிய இவற்றை நீர் பார்வையிடும்போது, என் நீதி விளங்கும்; புள்ளியும் வரியுமில்லாத வெள்ளாடுகளும், கறுப்பான செம்மறியாடுகளும் என் வசத்தில் இருந்தால், அவையெல்லாம் என்னால் திருடிக்கொள்ளப்பட்டவைகளாய் எண்ணப்படட்டும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லாபான்: நீ சொன்னபடியே ஆகட்டும் என்று சொல்லி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ந்நாளிலே கலப்பு நிறமும் வரியுமுள்ள வெள்ளாட்டுக் கடாக்களையும், புள்ளியும் வரியுமுள்ள வெள்ளாடுகள் யாவையும், சற்று வெண்மையும் கருமையுமுள்ள செம்மறியாடுகள் யாவையும் பிரித்து, தன் குமாரரிடத்தில் ஒப்புவித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ந்நாளிலே கலப்பு நிறமும் வரியுமுள்ள வெள்ளாட்டுக் கடாக்களையும், புள்ளியும் வரியுமுள்ள வெள்ளாடுகள் யாவையும், சற்று வெண்மையும் கருமையுமுள்ள செம்மறியாடுகள் யாவையும் பிரித்து, தன் குமாரரிடத்தில் ஒப்புவித்து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ந்நாளிலே கலப்பு நிறமும் வரியுமுள்ள வெள்ளாட்டுக் கடாக்களையும், புள்ளியும் வரியுமுள்ள வெள்ளாடுகள் யாவையும், சற்று வெண்மையும் கருமையுமுள்ள செம்மறியாடுகள் யாவையும் பிரித்து, தன் குமாரரிடத்தில் ஒப்புவித்து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னக்கும் யாக்கோபுக்கும் இடையிலே மூன்று நாள் பிரயாண தூரத்தில் இருக்கும்படி வைத்தான். லாபானுடைய மற்ற ஆடுகளை யாக்கோபு மேய்த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தனக்கும் யாக்கோபுக்கும் இடையிலே மூன்று நாள் பிரயாண தூரத்தில் இருக்கும்படி வைத்தான். லாபானுடைய மற்ற ஆடுகளை யாக்கோபு மேய்த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ன்பு யாக்கோபு பச்சையாயிருக்கிற புன்னை, வாதுமை அர்மோன் என்னும் மரங்களின் கொப்புகளை வெட்டி, இடையிடையே வெண்மை தோன்றும்படி, பட்டையை உரித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லேயாள்: நான் பாக்கியவதி, ஸ்திரீகள் என்னைப் பாக்கியவதி என்பார்கள் என்று சொல்லி, அவனுக்கு ஆசேர் என்று பேரிட்டா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பின்பு யாக்கோபு பச்சையாயிருக்கிற புன்னை, வாதுமை அர்மோன் என்னும் மரங்களின் கொப்புகளை வெட்டி, இடையிடையே வெண்மை தோன்றும்படி, பட்டையை உரித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ான் உரித்த கொப்புகளை ஆடுகள் தண்ணீர் குடிக்க வரும் கால்வாய்களிலும் தொட்டிகளிலும் ஆடுகளுக்கு எதிராகப் போட்டுவைப்பான்; ஆடுகள் தண்ணீர் குடிக்க வரும்போது பொலிவதுண்ட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தான் உரித்த கொப்புகளை ஆடுகள் தண்ணீர் குடிக்க வரும் கால்வாய்களிலும் தொட்டிகளிலும் ஆடுகளுக்கு எதிராகப் போட்டுவைப்பான்; ஆடுகள் தண்ணீர் குடிக்க வரும்போது பொலிவதுண்ட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டுகள் அந்தக் கொப்புகளுக்கு முன்பாகப் பொலிந்தபடியால், அவைகள் கலப்பு நிறமுள்ளதும் புள்ளியுள்ளதும் வரியுள்ளதுமான குட்டிகளைப் போட்டது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 ஆட்டுக்குட்டிகளை யாக்கோபு பிரித்துக்கொண்டு, ஆடுகளை லாபானுடைய மந்தையிலிருக்கும் கலப்புநிறமானவைகளுக்கும் கறுப்பானவைகளெல்லாவற்றிற்கும் எதிராக நிறுத்தி, தன் ஆடுகளை லாபானுடைய மந்தையோடே சேர்க்காமல், தனிப்புறமாக வைத்துக்கொள்வ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 ஆட்டுக்குட்டிகளை யாக்கோபு பிரித்துக்கொண்டு, ஆடுகளை லாபானுடைய மந்தையிலிருக்கும் கலப்புநிறமானவைகளுக்கும் கறுப்பானவைகளெல்லாவற்றிற்கும் எதிராக நிறுத்தி, தன் ஆடுகளை லாபானுடைய மந்தையோடே சேர்க்காமல், தனிப்புறமாக வைத்துக்கொள்வ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ந்த ஆட்டுக்குட்டிகளை யாக்கோபு பிரித்துக்கொண்டு, ஆடுகளை லாபானுடைய மந்தையிலிருக்கும் கலப்புநிறமானவைகளுக்கும் கறுப்பானவைகளெல்லாவற்றிற்கும் எதிராக நிறுத்தி, தன் ஆடுகளை லாபானுடைய மந்தையோடே சேர்க்காமல், தனிப்புறமாக வைத்துக்கொள்வ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லத்த ஆடுகள் பொலியும்போது, அந்தக் கொப்புகளுக்கு எதிரே பொலியும்படி யாக்கோபு அவைகளை அந்த ஆடுகளின் கண்களின் முன்பாகக் கால்வாய்களிலே போட்டுவைப்ப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லத்த ஆடுகள் பொலியும்போது, அந்தக் கொப்புகளுக்கு எதிரே பொலியும்படி யாக்கோபு அவைகளை அந்த ஆடுகளின் கண்களின் முன்பாகக் கால்வாய்களிலே போட்டுவைப்ப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லவீனமான ஆடுகள் பொலியும்போது, அவைகளைப் போடாமலிருப்பான்; இதனால் பலவீனமானவைகள் லாபானையும், பலமுள்ளவைகள் யாக்கோபையும் சேர்ந்தன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ோதுமை அறுப்பு நாட்களிலே ரூபன் வயல்வெளியிலே போய், தூதாயீம் கனிகளைக் கண்டெடுத்து, அவைகளைக் கொண்டுவந்து தன் தாயாகிய லேயாளிடத்தில் கொடுத்தான். அப்பொழுது ராகேல் லேயாளை நோக்கி: உன் குமாரனுடைய தூதாயீம் கனியில் எனக்குக் கொஞ்சம் தா என்றா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பலவீனமான ஆடுகள் பொலியும்போது, அவைகளைப் போடாமலிருப்பான்; இதனால் பலவீனமானவைகள் லாபானையும், பலமுள்ளவைகள் யாக்கோபையும் சேர்ந்தன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வ்விதமாய் அந்தப் புருஷன் மிகவும் விருத்தியடைந்து, திரளான ஆடுகளும், வேலைக்காரிகளும், வேலைக்காரரும், ஒட்டகங்களும், கழுதைகளும் உடையவனான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வ்விதமாய் அந்தப் புருஷன் மிகவும் விருத்தியடைந்து, திரளான ஆடுகளும், வேலைக்காரிகளும், வேலைக்காரரும், ஒட்டகங்களும், கழுதைகளும் உடையவனான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கேல் தான் யாக்கோபுக்குப் பிள்ளைகளைப் பெறாததைக்கண்டு, தன் சகோதரியின்மேல் பொறாமைகொண்டு, யாக்கோபை நோக்கி: எனக்குப் பிள்ளை கொடும், இல்லாவிட்டால் நான் சாகிறேன் என்றா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ராகேல் தான் யாக்கோபுக்குப் பிள்ளைகளைப் பெறாததைக்கண்டு, தன் சகோதரியின்மேல் பொறாமைகொண்டு, யாக்கோபை நோக்கி: எனக்குப் பிள்ளை கொடும், இல்லாவிட்டால் நான் சாகிறேன் என்றா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ாக்கோபு ராகேலின்மேல் கோபங்கொண்டு: தேவனல்லோ உன் கர்ப்பத்தை அடைத்திருக்கிறார், நான் தேவனோ என்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யாக்கோபு ராகேலின்மேல் கோபங்கொண்டு: தேவனல்லோ உன் கர்ப்பத்தை அடைத்திருக்கிறார், நான் தேவனோ என்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ள்: இதோ, என் வேலைக்காரியாகிய பில்காள் இருக்கிறாளே; அவள் என் மடிக்குப் பிள்ளைகளைப் பெறவும், அவளாலாகிலும் என் வீடு கட்டப்படவும் அவளிடத்தில் சேரும் என்று சொல்லி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அவள்: இதோ, என் வேலைக்காரியாகிய பில்காள் இருக்கிறாளே; அவள் என் மடிக்குப் பிள்ளைகளைப் பெறவும், அவளாலாகிலும் என் வீடு கட்டப்படவும் அவளிடத்தில் சேரும் என்று சொல்லி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ுக்குத் தன் வேலைக்காரியாகிய பில்காளை மனைவியாகக் கொடுத்தாள்; அப்படியே யாக்கோபு அவளைச் சேர்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ோதுமை அறுப்பு நாட்களிலே ரூபன் வயல்வெளியிலே போய், தூதாயீம் கனிகளைக் கண்டெடுத்து, அவைகளைக் கொண்டுவந்து தன் தாயாகிய லேயாளிடத்தில் கொடுத்தான். அப்பொழுது ராகேல் லேயாளை நோக்கி: உன் குமாரனுடைய தூதாயீம் கனியில் எனக்குக் கொஞ்சம் தா என்றா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ில்காள் கர்ப்பவதியாகி, யாக்கோபுக்கு ஒரு குமாரனைப் பெற்றா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ாகேல்: தேவன் என் வழக்கைத் தீர்த்து, என் சத்தத்தையும் கேட்டு, எனக்கு ஒரு குமாரனைக் கொடுத்தார் என்று சொல்லி, அவனுக்குத் தாண் என்று பேரிட்டா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ராகேல்: தேவன் என் வழக்கைத் தீர்த்து, என் சத்தத்தையும் கேட்டு, எனக்கு ஒரு குமாரனைக் கொடுத்தார் என்று சொல்லி, அவனுக்குத் தாண் என்று பேரிட்டா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றுபடியும் ராகேலின் வேலைக்காரியாகிய பில்காள் கர்ப்பவதியாகி, யாக்கோபுக்கு இரண்டாம் குமாரனைப் பெற்றா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ராகேல்: நான் மகா போராட்டமாய் என் சகோதரியோடே போராடி மேற்கொண்டேன் என்று சொல்லி, அவனுக்கு நப்தலி என்று பேரிட்டா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ராகேல்: நான் மகா போராட்டமாய் என் சகோதரியோடே போராடி மேற்கொண்டேன் என்று சொல்லி, அவனுக்கு நப்தலி என்று பேரிட்டா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லேயாள் தான் பிள்ளைபெறுகிறது நின்றுபோனதைக் கண்டு, தன் வேலைக்காரியாகிய சில்பாளை அழைத்து, அவளை யாக்கோபுக்கு மனைவியாகக் கொடுத்தா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லேயாள் தான் பிள்ளைபெறுகிறது நின்றுபோனதைக் கண்டு, தன் வேலைக்காரியாகிய சில்பாளை அழைத்து, அவளை யாக்கோபுக்கு மனைவியாகக் கொடுத்தா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லேயாளின் வேலைக்காரியாகிய சில்பாள் யாக்கோபுக்கு ஒரு குமாரனைப் பெற்றா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வள்: நீ என் புருஷனை எடுத்துக்கொண்டது அற்பகாரியமா? என் குமாரனுடைய தூதாயீம் கனிகளையும் எடுத்துக்கொள்ள வேண்டுமோ என்றாள்; அதற்கு ராகேல்: உன் குமாரனுடைய தூதாயீம் கனிகளுக்கு ஈடாக இன்று இரவு அவர் உன்னோடே சயனிக்கட்டும் என்றா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 அவள்: நீ என் புருஷனை எடுத்துக்கொண்டது அற்பகாரியமா? என் குமாரனுடைய தூதாயீம் கனிகளையும் எடுத்துக்கொள்ள வேண்டுமோ என்றாள்; அதற்கு ராகேல்: உன் குமாரனுடைய தூதாயீம் கனிகளுக்கு ஈடாக இன்று இரவு அவர் உன்னோடே சயனிக்கட்டும் என்றா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ಲಗಲಿ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ಯಾಕೋಬನು ಸಾಯಂಕಾಲ ದಲ್ಲಿ ಹೊಲದಿಂದ ಬಂದಾಗ ಲೇಯಳು ಅವನೆದುರಿಗೆ ಹೊರಟುಹೋಗಿ--ನೀನು ನನ್ನ ಬಳಿಗೆ ಬರಬೇಕು; ನನ್ನ ಮಗ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ುದಾಯಗಳ ಬಾಡಿಗೆಯಿಂದ ನಿನ್ನನ್ನು ಸಂಪಾದಿಸಿಕೊಂಡಿದ್ದೇನೆ ಅಂದಳು. ಆದದರಿಂದ ಅವನು ಆ ರಾತ್ರಿಯಲ್ಲಿ ಆಕೆಯ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ಲಗ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ಗ ದೇವರು ಲೇಯಳನ್ನು ಆಲೈಸಿದ್ದರಿಂದ ಆಕೆಯು ಗರ್ಭಿಣಿಯಾಗಿ ಯಾಕೋಬನಿಗೆ ಐದನೆಯ ಮಗನನ್ನು ಹೆತ್ತ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ಆಗ ಲೇಯಳು--ನಾನು ನನ್ನ ಗಂಡನಿಗೆ ನನ್ನ ದಾಸಿಯನ್ನು ಕೊಟ್ಟದ್ದರಿಂದ ದೇವರು ನನಗೆ ಕೂಲಿಯನ್ನು ಕೊಟ್ಟಿದ್ದಾನೆ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 ಅವನಿಗೆ ಇಸ್ಸಾಕಾರ ಎಂದು 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ಮತ್ತೊಂದು ಸಾರಿ ಲೇಯಳು ಗರ್ಭಿಣಿಯಾಗಿ ಯಾಕೋಬನಿಗೆ ಆರನೆಯ ಮಗನನ್ನು ಹೆತ್ತಳ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ಲೇಯಳು--ದೇವರು ನನಗೆ ಒಳ್ಳೇ ಬಳುವಳಿಯನ್ನು ಕೊಟ್ಟಿದ್ದಾನೆ; ಈಗ ನಾನು ಅವನಿಗೆ ಆರು ಮಕ್ಕಳನ್ನು ಹೆತ್ತದ್ದರಿಂದ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ಂಡನು ನನ್ನ ಸಂಗಡ ವಾಸಿಸುವನು ಎಂದು ಹೇಳಿ ಅವನಿಗೆ ಜೆಬುಲೂನ್‌ ಎಂದು 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ಲೇಯಳು--ಒಂದು ಸೈನ್ಯ ಬರುತ್ತದೆ ಎಂದು ಹೇಳಿ ಅವನಿಗೆ ಗಾದ್‌ ಎಂದು 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ತರುವಾಯ ಆಕೆಯು ಒಬ್ಬ ಮಗಳನ್ನು ಹೆತ್ತು ಆಕೆಗೆ ದೀನಾ ಎಂದು 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ಗ ದೇವರು ರಾಹೇಲಳನ್ನು ಜ್ಞಾಪಕಮಾಡಿ ಕೊಂಡನು. ದೇವರು ಆಕೆಯನ್ನು ಆಲೈಸಿ ಆಕೆಯ ಗರ್ಭವನ್ನು ತೆರೆ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ಕೆಯು ಗರ್ಭಿಣಿಯಾಗಿ ಮಗನನ್ನು ಹೆತ್ತು--ದೇವರು ನನ್ನ ನಿಂದೆಯನ್ನು ತೆಗೆದುಬಿಟ್ಟಿದ್ದಾನೆ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ಕೆಯು--ಕರ್ತನು ನನಗೆ ಮತ್ತೊಬ್ಬ ಮಗನನ್ನು ಕೂಡಿಸುವನೆಂದು ಹೇಳಿ ಅವನಿಗೆ ಯೋಸೇಫ ಎಂದು 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ರಾಹೇಲಳು ಯೋಸೇಫನನ್ನು ಹೆತ್ತಾಗ ಯಾಕೋಬನು ಲಾಬಾನನಿಗೆ--ನಾನು ನನ್ನ ಸ್ಥಳಕ್ಕೂ ಸ್ವದೇಶಕ್ಕೂ ಹೋಗುವ ಹಾಗೆ ನ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ಳುಹಿಸಿ ಕೊಡ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ನಾನು ಯಾರಿಗೊಸ್ಕರ ನಿನಗೆ ಸೇವೆ ಮಾಡಿದೆನೋ ಆ ನನ್ನ ಹೆಂಡತಿಯರನ್ನೂ ನನ್ನ ಮಕ್ಕಳನ್ನೂ ನನ್ನೊಂದಿಗೆ ಕಳುಹಿಸಿಕೊಡ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ನಿನಗೆ ಮಾಡಿದ ಸೇವೆಯನ್ನು ನೀನು ಬಲ್ಲವನಾಗಿದ್ದೀ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ಲಾಬಾನನು ಅವನಿಗೆ--ನಾನು ನಿನ್ನ ದೃಷ್ಟಿಯಲ್ಲಿ ದಯೆಹೊಂದಿದವನಾಗಿದ್ದರೆ ನನ್ನ ಬಳಿ ಯಲ್ಲಿಯೇ ಇರು.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ಗೋಸ್ಕರ ನನ್ನನ್ನು ಆಶೀರ್ವದಿಸಿದ್ದಾನೆಂದು ನಾನು ಅನುಭವದಿಂದ ಕಲಿತುಕೊಂಡ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ಲೇಯಳ ದಾಸಿಯಾದ ಜಿಲ್ಪಳು ಯಾಕೋಬನಿಗೆ ಎರಡನೆಯ ಮಗನನ್ನು ಹೆತ್ತ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ನೀನು ನಿನ್ನ ಸಂಬಳವನ್ನು ನಿರ್ಣಯಿಸು; ಆಗ ಅದನ್ನು ನಾನು ನಿನಗೆ ಕೊಡ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ದಕ್ಕೆ ಯಾಕೋಬನು ಅವನಿಗೆ--ನಾನು ನಿನಗೆ ಮಾಡಿದ ಸೇವೆಯನ್ನೂ ನಿನ್ನ ಮಂದೆಯು ನನ್ನ ಬಳಿಯಲ್ಲಿ ಹೇಗೆ ಇತ್ತೆಂಬದ್ದ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ನು ಬಲ್ಲ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ನಾನು ಬರುವದಿಕ್ಕಿಂತ ಮುಂಚೆ ನಿನಗಿದ್ದದ್ದು ಸ್ವಲ್ಪವೇ; ಈಗ ಅದು ಬಹಳವಾಗಿ ಹೆಚ್ಚಿದೆ. ನಾನು ಬಂದಂದಿನಿಂದ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ನ್ನು ಆಶೀರ್ವದಿಸಿದ್ದಾನೆ. ಈಗ ನಾನು ನನ್ನ ಸ್ವಂತ ಮನೆಗೋಸ್ಕರ ಯಾವಾಗ ಸಂಪಾದಿಸ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ದಕ್ಕೆ ಲಾಬಾನನು--ನಿನಗೆ ನಾನು ಏನು ಕೊಡಲಿ ಅಂದಾಗ ಯಾಕೋಬನು--ಏನೂ ಕೊಡ ಬೇಡ, ಇದು ಮಾತ್ರ ನೀನು ನನಗಾಗಿ ಮಾಡಿ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ಾನು ತಿರಿಗಿ ನಿನ್ನ ಮಂದೆಯನ್ನು ಮೇಯಿಸಿ ಕಾಯುವೆ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ಈ ಹೊತ್ತು ನಾನು ನಿನ್ನ ಎಲ್ಲಾ ಮಂದೆಯ ಮಧ್ಯದಲ್ಲಿ ಹಾದುಹೋಗುವೆನು; ಅದ ರಲ್ಲಿ ಚುಕ್ಕೆ ಮಚ್ಚೆ ಉಳ್ಳವುಗಳನ್ನ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ರಿಗಳಲ್ಲಿ ಕಂದು ಬಣ್ಣದವುಗಳನ್ನೆಲ್ಲಾ ಮೇಕೆಗಳಲ್ಲಿ ಚುಕ್ಕೆ ಮಚ್ಚೆ ಉಳ್ಳವುಗಳನ್ನೆಲ್ಲಾ ಬೇರೆ ಮಾಡುವೆನು. ಅವೇ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ಲಿಯಾಗಿರ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ಲೇಯಳು--ನಾನು ಧನ್ಯಳಾದೆನು. ಸ್ತ್ರೀಯರು ನನ್ನನ್ನು ಧನ್ಯಳೆಂದು ಕರೆಯು ವರು ಎಂದು ಹೇಳಿ ಅವನಿಗೆ ಆಶೇರ್‌ ಎ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ಹೀಗಿದ್ದರೆ ಬರುವ ಕಾಲದಲ್ಲಿ ನನ್ನ ಸಂಬಳಕ್ಕಾಗಿ ನಾನು ನಿನ್ನ ಮುಂದೆ ಬಂದಾಗ ನನ್ನ ನೀತಿಯು ನನಗಾಗಿ ಉತ್ತರ ಕೊ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ಕೆಗಳಲ್ಲಿ ಚುಕ್ಕೆ ಮಚ್ಚೆ ಕುರಿಗಳಲ್ಲಿ ಕಂದು ಬಣ್ಣವಿಲ್ಲದವುಗಳೂ ನನ್ನ ಬಳಿಯಲ್ಲಿದ್ದರೆ ಅವು ಕದ್ದವುಗಳ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ಣಿಕೆಯಾಗಿರ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ಲಾಬಾನನು--ಇಗೋ, ನೀನು ಹೇಳಿದಂತೆಯೇ ಆಗ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ಅದೇ ದಿನದಲ್ಲಿ ಲಾಬಾನನು ಹೋತಗಳಲ್ಲಿ ರೇಖೆ ಮಚ್ಚೆ ಇದ್ದವುಗಳನ್ನೂ ಮೇಕೆ ಗಳಲ್ಲಿ ಚುಕ್ಕೆ ಮಚ್ಚೆ ಇದ್ದವು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ತ್ತು ಸ್ವಲ್ಪ ಬಿಳುಪಾದ ಬಣ್ಣವಿದ್ದ ಎಲ್ಲವುಗಳನ್ನೂ ಕುರಿ ಗಳಲ್ಲಿ ಕಂದುಬಣ್ಣವಿದ್ದವುಗಳನ್ನೂ ವಿಂಗಡಿಸಿ ತನ್ನ ಕುಮಾರ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ಗೆ ಕೊ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ತನಗೂ ಯಾಕೋಬ ನಿಗೂ ಮಧ್ಯದಲ್ಲಿ ಮೂರು ದಿನದ ಪ್ರಯಾಣದಷ್ಟು ಅಂತರವನ್ನು ಬಿಟ್ಟನು. ಯಾಕೋಬನು ಲಾಬಾನನ ಮಿಕ್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ಂದೆಗಳನ್ನು ಮೇಯ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ಹೀಗಿರುವಲ್ಲಿ ಯಾಕೋಬನು ಲಿಬ್ನೆ, ಲೂಜು, ಅರ್ಮೋನ್‌ ಎಂಬ ಮರಗಳ ಹಸಿಕೋಲುಗಳನ್ನು ತೆಗೆದುಕೊಂಡು ಪಟ್ಟೆಪಟ್ಟೆ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ೊಗಟೆಯನ್ನು ಸುಲಿದು ಅವುಗಳ ಲ್ಲಿರುವ ಬಿಳೀ ಬಣ್ಣವು ಕಾಣಿಸುವಂತೆ 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ಮಂದೆಗಳು ನೀರು ಕುಡಿಯುವದಕ್ಕೆ ಬಂದ ಸಮಯವೇ ಅವುಗಳಿಗೆ ಸಂಗಮಕಾಲವಾಗಿತ್ತು. ಅವು ಕೋಲುಗಳನ್ನು ನೋಡುತ್ತಾ ಸಂಗಮ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್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ಚುಕ್ಕೆ ಮಚ್ಚೆ ರೇಖೆಗಳುಳ್ಳ ಮರಿಗಳನ್ನು ಈಯುತ್ತ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ಯಾಕೋಬನು ಕುರಿಗಳನ್ನು ಬೇರೆ ಮಾಡಿ ಲಾಬಾನನ ಮಂದೆಯಲ್ಲಿರುವ ರೇಖೆಗಳು ಳ್ಳವುಗಳೆದುರಾಗಿಯೂ ಕಂದು ಬಣ್ಣ ಉಳ್ಳ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ಳಿಗೆದುರಾಗಿಯೂ ಕುರಿಗಳನ್ನು ಇರಿಸಿದನು. ಅವನು ತನ್ನ ಮಂದೆಯನ್ನು ಲಾಬಾನನ ಮಂದೆಗಳೊಂದಿಗೆ ಸೇರಿಸದೆ ಅವುಗಳನ್ನು ಬೇ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ಟ್ಟ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ಇದಲ್ಲದೆ ಬಲಿಷ್ಠವಾದ ಆಡು ಕುರಿಗಳು ಸಂಗಮ ಮಾಡುವಾಗ ಆ ಕೋಲುಗಳನ್ನು ನೋಡುತ್ತಾ ಸಂಗಮಮಾಡಲಿ ಎಂದು ಯಾಕೋಬನು ದೋಣ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ಳಲ್ಲಿ ಕೋಲುಗಳನ್ನ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ಆದರೆ ಕುರಿಗಳು ಬಲಹೀನವಾಗಿದ್ದಾಗ ಅವನು ಕೋಲುಗಳನ್ನು ದೋಣಿಗಳಲ್ಲಿ ಇಡಲಿಲ್ಲ. ಹೀಗಾಗಿ ಬಲಹೀನ ವಾದವುಗಳು ಲಾಬಾನನ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ರೂಬೇನನು ಗೋದಿ ಕೊಯ್ಯುವ ಕಾಲದಲ್ಲಿ ಹೋಗಿ ಹೊಲದಲ್ಲಿ ದುದಾಯಗಳನ್ನು ಕಂಡು ತಾಯಿಯಾದ ಲೇಯಳ ಬಳಿಗೆ ತಂದಾಗ ರಾಹೇಲ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ವಾದವುಗಳು ಯಾಕೋಬನಿಗೂ ಆ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ಈ ಪ್ರಕಾರ ಯಾಕೋಬನು ಅತ್ಯಧಿಕವಾಗಿ ಅಭಿವೃದ್ಧಿಯಾದದ್ದರಿಂದ ಬಹು ಕುರಿಗಳೂ ದಾಸದಾಸಿ ಯರೂ ಒಂಟೆಗಳೂ ಕತ್ತೆಗಳೂ ಅವ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ೊರೆತ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ರಾಹೇಲಳು ತಾನು ಯಾಕೋಬನಿಗೆ ಇನ್ನು ಹೆರುವದಿಲ್ಲವೆಂದು ತಿಳಿದಾಗ ಆಕೆಯು ತನ್ನ ಸಹೋದರಿಯ ಮೇಲೆ ಹೊಟ್ಟೇಕಿಚ್ಚು ಪಟ್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ೋಬನಿಗೆ--ನನಗೆ ಮಕ್ಕಳನ್ನು ಕೊಡು, ಇಲ್ಲದಿದ್ದರೆ ನಾನು ಸಾಯುತ್ತೇನೆ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ಅದಕ್ಕೆ ಯಾಕೋಬನು ರಾಹೇಲಳ ಮೇಲೆ ಕೋಪಿಸಿ ಕೊಂಡು--ನಿನಗೆ ಗರ್ಭ ಫಲವನ್ನು ಕೊಡದ ದೇವರ ಸ್ಥಾನದಲ್ಲಿ ನಾನಿದ್ದೇನ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ಅದಕ್ಕೆ ಆಕೆಯು--ಇಗೋ, ನನ್ನ ದಾಸಿಯಾದ ಬಿಲ್ಹಳು ಇದ್ದಾಳೆ. ಅವಳ ಬಳಿಗೆ ಹೋಗು; ಅವಳು ನನ್ನ ಮೊಣಕಾಲಿನ ಮೇಲೆ ಹೆರುವಳ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ಳಿಂದ ನನಗೆ ಮಕ್ಕಳಾಗುವರು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ಹೀಗೆ ಅವನಿಗೆ ತನ್ನ ದಾಸಿಯಾದ ಬಿಲ್ಹಳನ್ನು ಕೊಟ್ಟಳು. ಯಾಕೋಬನು ಅವಳ ಬಳಿಗ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ಯಳಿಗೆ--ನಿನ್ನ ಮಗನ ದುದಾಯಗಳಲ್ಲಿ ಕೆಲವನ್ನು ನನಗೆ ಕೊಡು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ಗ ಬಿಲ್ಹಳು ಗರ್ಭಿಣಿಯಾಗಿ ಯಾಕೋಬನಿಗೆ ಮಗನನ್ನು ಹೆತ್ತ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ರಾಹೇಲಳು--ದೇವರು ನನಗೆ ನ್ಯಾಯತೀರಿಸಿ ನನ್ನ ಮೊರೆ ಕೇಳಿ ನನಗೆ ಮಗನನ್ನು ಕೊಟ್ಟಿದ್ದಾನೆ ಎಂದು ಹೇಳಿದಳು. ಆದ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ಕೆಯು ಅವನಿಗೆ ದಾನ್‌ ಎಂದು 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ರಾಹೇಲಳ ದಾಸಿಯಾದ ಬಿಲ್ಹಳು ತಿರಿಗಿ ಗರ್ಭಿಣಿ ಯಾಗಿ ಯಾಕೋಬನಿಗೆ ಎರಡನೆಯ ಮಗನನ್ನು ಹೆತ್ತ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ರಾಹೇಲಳು--ಅಧಿಕವಾದ ಹೋರಾಟ ಗಳಿಂದ ನನ್ನ ಸಹೋದರಿಯ ಸಂಗಡ ಹೋರಾಡಿ ಜಯಿಸಿದ್ದೇನೆ ಎಂದು ಹೇಳಿ ಅವನಿಗೆ ನಫ್ತಾ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ಹೆಸರಿ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ಲೇಯಳು ತಾನು ಹೆರುವದು ನಿಂತಿತೆಂದು ತಿಳಿದು ತನ್ನ ದಾಸಿಯಾದ ಜಿಲ್ಪಳನ್ನು ತಕ್ಕೊಂಡು ಯಾಕೋಬ ನಿಗೆ ಹೆಂಡತಿಯ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ಟ್ಟ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ಲೇಯಳ ದಾಸಿ ಯಾದ ಜಿಲ್ಪಳು ಯಾಕೋಬನಿಗೆ ಮಗನನ್ನು ಹೆತ್ತ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ದಕ್ಕೆ ಆಕೆಯು--ನೀನು ನನ್ನ ಗಂಡನನ್ನು ತಕ್ಕೊಂಡದ್ದು ಅಲ್ಪಕಾರ್ಯವೋ? ನೀನು ಈಗ ನನ್ನ ಮಗನು ತಂದ ದುದಾಯಗಳನ್ನು ಸ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ಕ್ಕೊಳ್ಳುವಿಯೋ ಅಂದಾಗ ರಾಹೇಲಳು--ಆದದರಿಂದ ನಿನ್ನ ಮಗನು ತಂದ ದುದಾಯಗಳಿ ಗೋಸ್ಕರ ಯಾಕೋಬನು ಈ ರಾತ್ರಿ ನಿನ್ನ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2026-09-07T02:52:31Z</dcterms:created>
  <dcterms:modified xsi:type="dcterms:W3CDTF">2026-09-07T02:52:31Z</dcterms:modified>
  <dc:title>ಆದಿಕಾಂಡ : 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