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கிப்தின் ராஜா அவர்களை நோக்கி: மோசேயும் ஆரோனுமாகிய நீங்கள் ஜனங்களைத் தங்கள் வேலைகளைவிட்டுக் கலையப் பண்ணுகிறது என்ன? உங்கள் சுமைகளைச் சுமக்கப் போங்கள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னும் பார்வோன்: இதோ, தேசத்தில் ஜனங்கள் மிகுதியாய் இருக்கிறார்கள்; அவர்கள் சுமை சுமக்கிறதை விட்டு ஓய்ந்திருக்கும்படி செய்கிறீர்களே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னும் பார்வோன்: இதோ, தேசத்தில் ஜனங்கள் மிகுதியாய் இருக்கிறார்கள்; அவர்கள் சுமை சுமக்கிறதை விட்டு ஓய்ந்திருக்கும்படி செய்கிறீர்களே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ன்றியும், அந்நாளிலே பார்வோன் ஜனங்களின் ஆளோட்டிகளையும் அவர்கள் தலைவரையும் நோக்கி: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ெங்கல் வேலைக்கு நீங்கள் முன்போல இனி ஜனங்களுக்கு வைக்கோல் கொடுக்க வேண்டாம்; அவர்கள் தாங்களே போய்த் தங்களுக்கு வைக்கோல் சேர்க்கட்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ெங்கல் வேலைக்கு நீங்கள் முன்போல இனி ஜனங்களுக்கு வைக்கோல் கொடுக்க வேண்டாம்; அவர்கள் தாங்களே போய்த் தங்களுக்கு வைக்கோல் சேர்க்கட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முன்செய்து கொடுத்த கணக்கின்படியே செங்கல் செய்யும்படி சொல்லுங்கள்; அதிலே நீங்கள் ஒன்றும் குறைக்க வேண்டாம், அவர்கள் சோம்பலாய் இருக்கிறார்கள்; அதினால் நாங்கள் போய் எங்கள் தேவனுக்குப் பலியிடுவோம் என்று கூக்குரலிடு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முன்செய்து கொடுத்த கணக்கின்படியே செங்கல் செய்யும்படி சொல்லுங்கள்; அதிலே நீங்கள் ஒன்றும் குறைக்க வேண்டாம், அவர்கள் சோம்பலாய் இருக்கிறார்கள்; அதினால் நாங்கள் போய் எங்கள் தேவனுக்குப் பலியிடுவோம் என்று கூக்குரலிடுகி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முன்செய்து கொடுத்த கணக்கின்படியே செங்கல் செய்யும்படி சொல்லுங்கள்; அதிலே நீங்கள் ஒன்றும் குறைக்க வேண்டாம், அவர்கள் சோம்பலாய் இருக்கிறார்கள்; அதினால் நாங்கள் போய் எங்கள் தேவனுக்குப் பலியிடுவோம் என்று கூக்குரலிடுகி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மனிதர் மேல் முன்னிலும் அதிக வேலையைச் சுமத்துங்கள், அதில் அவர்கள் கஷ்டப்படட்டும்: வீண் வார்த்தைகளுக்கு அவர்கள் செவிகொடுக்க விடாதிருங்கள் என்று கட்டளையிட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மோசேயும் ஆரோனும் பார்வோனிடத்தில் போய்: இஸ்ரவேலின் தேவனாகிய கர்த்தர் வனாந்தரத்திலே எனக்குப் பண்டிகை கொண்டாடும்படி என் ஜனங்களைப் போகவிடவேண்டும் என்று சொல்லுகிறார் என்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மனிதர் மேல் முன்னிலும் அதிக வேலையைச் சுமத்துங்கள், அதில் அவர்கள் கஷ்டப்படட்டும்: வீண் வார்த்தைகளுக்கு அவர்கள் செவிகொடுக்க விடாதிருங்கள் என்று கட்டளையிட்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ஜனங்களின் ஆளோட்டிகளும் அவர்கள் தலைவர்களும் புறப்பட்டுப் போய் ஜனங்களை நோக்கி: உங்களுக்கு வைக்கோல் கொடுப்பதில்லை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ஜனங்களின் ஆளோட்டிகளும் அவர்கள் தலைவர்களும் புறப்பட்டுப் போய் ஜனங்களை நோக்கி: உங்களுக்கு வைக்கோல் கொடுப்பதில்லை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ே போய் உங்களுக்கு அகப்படுகிற இடங்களில் வைக்கோல் சம்பாதியுங்கள்; ஆனாலும் உங்கள் வேலையில் ஒன்றும் குறைக்கப்படுவதில்லை என்று பார்வோன் சொல்லுகிறார்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ே போய் உங்களுக்கு அகப்படுகிற இடங்களில் வைக்கோல் சம்பாதியுங்கள்; ஆனாலும் உங்கள் வேலையில் ஒன்றும் குறைக்கப்படுவதில்லை என்று பார்வோன் சொல்லுகிறார்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வைக்கோலுக்குப் பதிலாகத் தாளடிகளைச் சேர்க்கும்படி ஜனங்கள் எகிப்து தேசம் எங்கும் சிதறிப்போ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வைக்கோலுக்குப் பதிலாகத் தாளடிகளைச் சேர்க்கும்படி ஜனங்கள் எகிப்து தேசம் எங்கும் சிதறிப்போ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ளோட்டிகள் அவர்களை நோக்கி: வைக்கோலிருந்த நாளில் செய்தபடியே உங்கள் வேலைகளை ஒவ்வொரு நாளிலும் செய்து முடியுங்கள் என்று சொல்லி, அவர்களைத் துரிதப்படுத்தி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ளோட்டிகள் அவர்களை நோக்கி: வைக்கோலிருந்த நாளில் செய்தபடியே உங்கள் வேலைகளை ஒவ்வொரு நாளிலும் செய்து முடியுங்கள் என்று சொல்லி, அவர்களைத் துரிதப்படுத்தி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ார்வோனுடைய ஆளோட்டிகள் இஸ்ரவேல் புத்திரர்மேல் வைத்த அவர்களுடைய தலைவர்களை நோக்கி: செங்கல் வேலையில் நீங்கள் முன் செய்தது போல நேற்றும் இன்றும் ஏன் செய்யவில்லை என்று கேட்டு, அவர்களை அடித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மோசேயும் ஆரோனும் பார்வோனிடத்தில் போய்: இஸ்ரவேலின் தேவனாகிய கர்த்தர் வனாந்தரத்திலே எனக்குப் பண்டிகை கொண்டாடும்படி என் ஜனங்களைப் போகவிடவேண்டும் என்று சொல்லுகிறார் எ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ார்வோனுடைய ஆளோட்டிகள் இஸ்ரவேல் புத்திரர்மேல் வைத்த அவர்களுடைய தலைவர்களை நோக்கி: செங்கல் வேலையில் நீங்கள் முன் செய்தது போல நேற்றும் இன்றும் ஏன் செய்யவில்லை என்று கேட்டு, அவர்களை அடித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ார்வோனுடைய ஆளோட்டிகள் இஸ்ரவேல் புத்திரர்மேல் வைத்த அவர்களுடைய தலைவர்களை நோக்கி: செங்கல் வேலையில் நீங்கள் முன் செய்தது போல நேற்றும் இன்றும் ஏன் செய்யவில்லை என்று கேட்டு, அவர்களை அடித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இஸ்ரவேல் புத்திரரின் தலைவர் பார்வோனிடத்தில் போய்ச் சத்தமிட்டு: உமது அடியாருக்கு நீர் இப்படிச் செய்கிறது என்ன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இஸ்ரவேல் புத்திரரின் தலைவர் பார்வோனிடத்தில் போய்ச் சத்தமிட்டு: உமது அடியாருக்கு நீர் இப்படிச் செய்கிறது என்ன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மது அடியாருக்கு வைக்கோல் கொடாதிருந்தும், செங்கல் அறுத்துத் தீரவேண்டும் என்று எங்களுக்குச் சொல்லுகிறார்கள்; உம்முடைய ஜனங்களிடத்தில் குற்றமிருக்க, உமது அடியாராகிய நாங்கள் அடிக்கப்படுகிறோம் எ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மது அடியாருக்கு வைக்கோல் கொடாதிருந்தும், செங்கல் அறுத்துத் தீரவேண்டும் என்று எங்களுக்குச் சொல்லுகிறார்கள்; உம்முடைய ஜனங்களிடத்தில் குற்றமிருக்க, உமது அடியாராகிய நாங்கள் அடிக்கப்படுகிறோம் எ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ன்: நீங்கள் சோம்பலாயிருக்கிறீர்கள், சோம்பலாயிருக்கிறீர்கள்; அதினால்தான் போக வேண்டும், கர்த்தருக்குப் பலியிடவேண்டும் என்கிறீ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ன்: நீங்கள் சோம்பலாயிருக்கிறீர்கள், சோம்பலாயிருக்கிறீர்கள்; அதினால்தான் போக வேண்டும், கர்த்தருக்குப் பலியிடவேண்டும் என்கிறீ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ோய், வேலைசெய்யுங்கள், உங்களுக்கு வைக்கோல் கொடுக்கப்படுவதில்லை; ஆனாலும் கணக்கின்படியே நீங்கள் செங்கலை ஒப்புவிக்கவேண்டும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ோய், வேலைசெய்யுங்கள், உங்களுக்கு வைக்கோல் கொடுக்கப்படுவதில்லை; ஆனாலும் கணக்கின்படியே நீங்கள் செங்கலை ஒப்புவிக்கவேண்டும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ப் பார்வோன்: நான் இஸ்ரவேலைப் போகவிடக் கர்த்தரின் வார்த்தையைக் கேட்கிறதற்கு அவர் யார்? நான் கர்த்தரை அறியேன்; நான் இஸ்ரவேலைப் போக விடுவதில்லை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ஒவ்வொரு நாளிலும் அறுத்துத் தீரவேண்டிய செங்கலிலே ஒன்றும் குறைக்கப்படாது என்று சொல்லப்பட்டதினாலே, இஸ்ரவேல் புத்திரரின் தலைவர் தங்களுக்கு இக்கட்டு வந்தது என்று கண்ட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ஒவ்வொரு நாளிலும் அறுத்துத் தீரவேண்டிய செங்கலிலே ஒன்றும் குறைக்கப்படாது என்று சொல்லப்பட்டதினாலே, இஸ்ரவேல் புத்திரரின் தலைவர் தங்களுக்கு இக்கட்டு வந்தது என்று கண்ட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ார்வோனுடைய சமுகத்தைவிட்டுப் புறப்படுகையில், வழியில் நின்ற மோசேக்கும் ஆரோனுக்கும் எதிர்ப்பட்ட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ை நோக்கி: நீங்கள் பார்வோனின் கண்களுக்கு முன்பாகவும் அவருடைய ஊழியக்காரரின் கண்களுக்கு முன்பாகவும் எங்கள் வாசனையைக் கெடுத்து, எங்களைக் கொல்லும்படி அவர்கள் கையிலே பட்டயத்தைக் கொடுத்ததினிமித்தம், கர்த்தர் உங்களைப் பார்த்து நியாயம் தீர்க்கக்கடவர்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ை நோக்கி: நீங்கள் பார்வோனின் கண்களுக்கு முன்பாகவும் அவருடைய ஊழியக்காரரின் கண்களுக்கு முன்பாகவும் எங்கள் வாசனையைக் கெடுத்து, எங்களைக் கொல்லும்படி அவர்கள் கையிலே பட்டயத்தைக் கொடுத்ததினிமித்தம், கர்த்தர் உங்களைப் பார்த்து நியாயம் தீர்க்கக்கடவர் என்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ை நோக்கி: நீங்கள் பார்வோனின் கண்களுக்கு முன்பாகவும் அவருடைய ஊழியக்காரரின் கண்களுக்கு முன்பாகவும் எங்கள் வாசனையைக் கெடுத்து, எங்களைக் கொல்லும்படி அவர்கள் கையிலே பட்டயத்தைக் கொடுத்ததினிமித்தம், கர்த்தர் உங்களைப் பார்த்து நியாயம் தீர்க்கக்கடவர் என்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மோசே கர்த்தரிடத்தில் திரும்பிப்போய்: ஆண்டவரே, இந்த ஜனங்களுக்குத் தீங்கு வரப் பண்ணினதென்ன? ஏன் என்னை அனுப்பினீர்?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மோசே கர்த்தரிடத்தில் திரும்பிப்போய்: ஆண்டவரே, இந்த ஜனங்களுக்குத் தீங்கு வரப் பண்ணினதென்ன? ஏன் என்னை அனுப்பினீர்?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உமது நாமத்தைக்கொண்டு பேசும்படி பார்வோனிடத்தில் பிரவேசித்தது முதல் அவன் இந்த ஜனங்களை உபத்திரவப்படுத்துகிறான்; நீர் உம்முடைய ஜனங்களை விடுதலையாக்கவில்லையே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உமது நாமத்தைக்கொண்டு பேசும்படி பார்வோனிடத்தில் பிரவேசித்தது முதல் அவன் இந்த ஜனங்களை உபத்திரவப்படுத்துகிறான்; நீர் உம்முடைய ஜனங்களை விடுதலையாக்கவில்லையே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ப் பார்வோன்: நான் இஸ்ரவேலைப் போகவிடக் கர்த்தரின் வார்த்தையைக் கேட்கிறதற்கு அவர் யார்? நான் கர்த்தரை அறியேன்; நான் இஸ்ரவேலைப் போக விடுவதில்லை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கள்: எபிரெயருடைய தேவன் எங்களைச் சந்தித்தார்; நாங்கள் வனாந்தரத்தில் மூன்றுநாள் பிரயாணம் போய், எங்கள் தேவனாகிய கர்த்தருக்குப் பலியிடும்படி போகவிடவேண்டும்; போகாதிருந்தால், அவர் கொள்ளை நோயும் பட்டயமும் எங்கள் மேல் வரப்பண்ணுவார் எ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கள்: எபிரெயருடைய தேவன் எங்களைச் சந்தித்தார்; நாங்கள் வனாந்தரத்தில் மூன்றுநாள் பிரயாணம் போய், எங்கள் தேவனாகிய கர்த்தருக்குப் பலியிடும்படி போகவிடவேண்டும்; போகாதிருந்தால், அவர் கொள்ளை நோயும் பட்டயமும் எங்கள் மேல் வரப்பண்ணுவார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கள்: எபிரெயருடைய தேவன் எங்களைச் சந்தித்தார்; நாங்கள் வனாந்தரத்தில் மூன்றுநாள் பிரயாணம் போய், எங்கள் தேவனாகிய கர்த்தருக்குப் பலியிடும்படி போகவிடவேண்டும்; போகாதிருந்தால், அவர் கொள்ளை நோயும் பட்டயமும் எங்கள் மேல் வரப்பண்ணுவார்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கிப்தின் ராஜா அவர்களை நோக்கி: மோசேயும் ஆரோனுமாகிய நீங்கள் ஜனங்களைத் தங்கள் வேலைகளைவிட்டுக் கலையப் பண்ணுகிறது என்ன? உங்கள் சுமைகளைச் சுமக்கப் போங்கள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om their works? get you unto your burde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Pharaoh said, Behold, the people of the land now are many, and all of you make them rest fro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burde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Pharaoh commanded the same day the taskmasters of the people, and their officers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ll of you shall no more give the people straw to make brick, as in time past: let them go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ther straw for themsel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 tale of the bricks, which they did make in time past, all of you shall lay upon them;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shall not diminish ought thereof: for they be idle; therefore they cry, saying, Let us go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crifice to our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Let there more work be laid upon the men, that they may labour therein; and let them not rega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afterward Moses and Aaron went in, and told Pharaoh, Thus says the LORD God of Israel, Let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ain wor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taskmasters of the people went out, and their officers, and they spoke to the peopl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ing, Thus says Pharaoh, I will not give you stra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Go all of you, get you straw where all of you can find it: yet not ought of your work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minish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So the people were scattered abroad throughout all the land of Egypt to gather stubble inste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stra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 taskmasters hasted them, saying, Fulfill your works, your daily tasks, as when there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ra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 officers of the children of Israel, which Pharaoh's taskmasters had set over them, w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 go, that they may hold a feast unto me in the wilder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ten, and demanded, Wherefore have all of you not fulfilled your task in making brick bo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sterday and to day, as in time pas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n the officers of the children of Israel came and cried unto Pharaoh, saying, Wherefore dea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thus with your servant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re is no straw given unto your servants, and they say to us, Make brick: and, behold,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rvants are beaten; but the fault is in yours own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But he said, All of you are idle, all of you are idle: therefore all of you say, Let us go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 sacrifice 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Go therefore now, and work; for there shall no straw be given you, yet shall all of you deliv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tale of brick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Pharaoh said, Who is the LORD, that I should obey his voice to let Israel go? I know no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 officers of the children of Israel did see that they were in evil case, after it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, All of you shall not diminish ought from your bricks of your daily tas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y met Moses and Aaron, who stood in the way, as they came forth from Pharao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y said unto them, The LORD look upon you, and judge; because all of you have made 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our to be abhorred in the eyes of Pharaoh, and in the eyes of his servants, to put a sword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hand to slay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Moses returned unto the LORD, and said, LORD, wherefore have you so evil pleaded t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? why is it that you have sent 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For since I came to Pharaoh to speak in your name, he has done evil to this people; neither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delivered your people at 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neither will I let Israel g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y said, The God of the Hebrews has met with us: let us go, we pray you, three days'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urney into the desert, and sacrifice unto the LORD our God; lest he fall upon us with pestilenc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r with the sw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king of Egypt said unto them, Wherefore do all of you, Moses and Aaron, let the peop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2026-09-05T20:52:53Z</dcterms:created>
  <dcterms:modified xsi:type="dcterms:W3CDTF">2026-09-05T20:52:53Z</dcterms:modified>
  <dc:title>Exodus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