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presProps" Target="presProps.xml"/>
  <Relationship Id="rId100" Type="http://schemas.openxmlformats.org/officeDocument/2006/relationships/viewProps" Target="viewProps.xml"/>
  <Relationship Id="rId10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றுபடியும் குனிந்து, தரையிலே எழுத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தைக் கேட்டு, தங்கள் மனச்சாட்சியினால் கடிந்துகொள்ளப்பட்டு, பெரியோர்முதல் சிறியோர்வரைக்கும் ஒவ்வொருவராய்ப் போய்விட்டார்கள். இயேசு தனித்திருந்தார், அந்த ஸ்திரீ நடுவே நி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தைக் கேட்டு, தங்கள் மனச்சாட்சியினால் கடிந்துகொள்ளப்பட்டு, பெரியோர்முதல் சிறியோர்வரைக்கும் ஒவ்வொருவராய்ப் போய்விட்டார்கள். இயேசு தனித்திருந்தார், அந்த ஸ்திரீ நடுவே நின்ற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நிமிர்ந்து அந்த ஸ்திரீயைத் தவிர வேரொருவரையுங் காணாமல்: ஸ்திரீயே, உன்மேல் குற்றஞ்சாட்டினவர்கள் எங்கே? ஒருவனாகிலும் உன்னை ஆக்கினைக்குள்ளாகத் தீர்க்கவில்லையா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நிமிர்ந்து அந்த ஸ்திரீயைத் தவிர வேரொருவரையுங் காணாமல்: ஸ்திரீயே, உன்மேல் குற்றஞ்சாட்டினவர்கள் எங்கே? ஒருவனாகிலும் உன்னை ஆக்கினைக்குள்ளாகத் தீர்க்கவில்லையா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ள்: இல்லை, ஆண்டவரே, என்றாள். இயேசு அவளை நோக்கி: நானும் உன்னை ஆக்கினைக்குள்ளாகத் தீர்க்கிறதில்லை; நீ போ, இனிப் பாவஞ்செய்யாதே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படியும் இயேசு ஜனங்களை நோக்கி: நான் உலகத்திற்கு ஒளியாயிருக்கிறேன், என்னைப் பின்பற்றுகிறவன் இருளிலே நடவாமல் ஜீவஒளியை அடைந்திருப்பா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படியும் இயேசு ஜனங்களை நோக்கி: நான் உலகத்திற்கு ஒளியாயிருக்கிறேன், என்னைப் பின்பற்றுகிறவன் இருளிலே நடவாமல் ஜீவஒளியை அடைந்திருப்பா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பரிசேயர் அவரை நோக்கி: உன்னைக் குறித்து நீயே சாட்சிகொடுக்கிறாய்; உன்னுடைய சாட்சி உண்மையானதல்ல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வர்களுக்குப் பிரதியுத்தரமாக: என்னைக்குறித்து நானே சாட்சிகொடுத்தாலும், என் சாட்சி உண்மையாயிருக்கிறது; ஏனெனில் நான் எங்கேயிருந்து வந்தேனென்றும், எங்கே போகிறேனென்றும் அறிந்திருக்கிறேன்; நீங்களோ நான் எங்கேயிருந்து வருகிறேனென்றும், எங்கே போகிறேனென்றும் அறிய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விபசாரத்திலே கண்டுபிடிக்கப்பட்ட ஒரு ஸ்திரீயை வேதபாரகரும் பரிசேயரும் அவரிடத்தில் கொண்டுவந்து, அவளை நடுவே நிறுத்த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வர்களுக்குப் பிரதியுத்தரமாக: என்னைக்குறித்து நானே சாட்சிகொடுத்தாலும், என் சாட்சி உண்மையாயிருக்கிறது; ஏனெனில் நான் எங்கேயிருந்து வந்தேனென்றும், எங்கே போகிறேனென்றும் அறிந்திருக்கிறேன்; நீங்களோ நான் எங்கேயிருந்து வருகிறேனென்றும், எங்கே போகிறேனென்றும் அறிய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மாம்சத்துச்கேற்றபடி நியாயந்தீர்க்கிறீர்கள், நான் ஒருவனையும் நியாயந்தீர்க்கிறதில்லை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நியாயந்தீர்த்தால், என் தீர்ப்பு சத்தியத்தின்படியிருக்கும்; ஏனெனில் நான் தனித்திருக்கவில்லை நானும் என்னை அனுப்பின பிதாவுமாக இருக்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ண்டுபேருடைய சாட்சி உண்மையென்று உங்கள் நியாயப்பிரமாணத்திலும் எழுதியிருக்கிறத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ன்னைக்குறித்துச் சாட்சிகொடுக்கிறவனாயிருக்கிறேன், என்னை அனுப்பின பிதாவும் என்னைக்குறித்துச் சாட்சிகொடுக்கிறார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்கள்: உம்முடைய பிதா எங்கே என்றார்கள். இயேசு பிரதியுத்தரமாக: என்னையும் அறியீர்கள், என் பிதாவையும் அறியீர்கள்; நீங்கள் என்னை அறிந்தீர்களானால் என் பிதாவையும் அறிவீர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்கள்: உம்முடைய பிதா எங்கே என்றார்கள். இயேசு பிரதியுத்தரமாக: என்னையும் அறியீர்கள், என் பிதாவையும் அறியீர்கள்; நீங்கள் என்னை அறிந்தீர்களானால் என் பிதாவையும் அறிவீர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ாலயத்திலே இயேசு உபதேசம்பண்ணுகிறபோது, தருமப்பெட்டியிருக்கும் இடத்தில் இந்த வசனங்களைச் சொன்னார். அவருடைய வேளை இன்னும் வராதபடியினால் ஒருவனும் அவரைப் பிடிக்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ாலயத்திலே இயேசு உபதேசம்பண்ணுகிறபோது, தருமப்பெட்டியிருக்கும் இடத்தில் இந்த வசனங்களைச் சொன்னார். அவருடைய வேளை இன்னும் வராதபடியினால் ஒருவனும் அவரைப் பிடிக்க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மறுபடியும் அவர்களை நோக்கி: நான் போகிறேன், நீங்கள் என்னைத் தேடி உங்கள் பாவங்களிலே சாவீர்கள்; நான் போகிற இடத்துக்கு வர உங்களால் கூடாது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விபசாரத்திலே கண்டுபிடிக்கப்பட்ட ஒரு ஸ்திரீயை வேதபாரகரும் பரிசேயரும் அவரிடத்தில் கொண்டுவந்து, அவளை நடுவே நிறுத்த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மறுபடியும் அவர்களை நோக்கி: நான் போகிறேன், நீங்கள் என்னைத் தேடி உங்கள் பாவங்களிலே சாவீர்கள்; நான் போகிற இடத்துக்கு வர உங்களால் கூடாது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ூதர்கள்: நான்போகிற இடத்துக்கு வர உங்களால் கூடாது என்கிறானே; தன்னைத்தான் கொலைசெய்துகொள்ளுவானோ என்று பேசிக்கொண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நீங்கள் தாழ்விலிருந்துண்டானவர்கள், நான் உயர்விலிருந்துண்டானவன்; நீங்கள் இந்த உலகத்திலிருந்துண்டானவர்கள், நான் இந்த உலகத்திலிருந்துண்டானவனல்ல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நீங்கள் தாழ்விலிருந்துண்டானவர்கள், நான் உயர்விலிருந்துண்டானவன்; நீங்கள் இந்த உலகத்திலிருந்துண்டானவர்கள், நான் இந்த உலகத்திலிருந்துண்டானவனல்ல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நீங்கள் உங்கள் பாவங்களில் சாவீர்கள் என்று உங்களுக்குச் சொன்னேன்; நானே அவர் என்று நீங்கள் விசுவாசியாவிட்டால் உங்கள் பாவங்களிலே சாவீர்கள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நீங்கள் உங்கள் பாவங்களில் சாவீர்கள் என்று உங்களுக்குச் சொன்னேன்; நானே அவர் என்று நீங்கள் விசுவாசியாவிட்டால் உங்கள் பாவங்களிலே சாவீர்கள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கள் நீர் யார் என்றார்கள். இயேசு அவர்களை நோக்கி: நான் ஆதிமுதலாய் உங்களுக்குச் சொல்லியிருக்கிறவர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கள் நீர் யார் என்றார்கள். இயேசு அவர்களை நோக்கி: நான் ஆதிமுதலாய் உங்களுக்குச் சொல்லியிருக்கிறவர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ைக்குறித்துப் பேசவும் நியாயந்தீர்க்கவும் எனக்கு அநேக காரியங்களுண்டு. என்னை அனுப்பினவர் சத்தியமுள்ளவர்; நான் அவரிடத்தில் கேட்டவைகளையே உலகத்துக்குச் சொல்லுகிற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ைக்குறித்துப் பேசவும் நியாயந்தீர்க்கவும் எனக்கு அநேக காரியங்களுண்டு. என்னை அனுப்பினவர் சத்தியமுள்ளவர்; நான் அவரிடத்தில் கேட்டவைகளையே உலகத்துக்குச் சொல்லுகிற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ோதகரே, இந்த ஸ்திரீ விபசாரத்தில் கையும் மெய்யுமாய்ப் பிடிக்கப்பட்ட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தாவைக்குறித்துப் பேசினாரென்று அவர்கள் அறியாத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இயேசு அவர்களை நோக்கி: நீங்கள் மனுஷகுமாரனை உயர்த்தின பின்பு, நானே அவரென்றும், நான் என்சுயமாய் ஒன்றும் செய்யாமல், என் பிதா எனக்குப் போதித்தபடியே இவைகளைச் சொன்னேன் என்றும் அறிவ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இயேசு அவர்களை நோக்கி: நீங்கள் மனுஷகுமாரனை உயர்த்தின பின்பு, நானே அவரென்றும், நான் என்சுயமாய் ஒன்றும் செய்யாமல், என் பிதா எனக்குப் போதித்தபடியே இவைகளைச் சொன்னேன் என்றும் அறிவ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இயேசு அவர்களை நோக்கி: நீங்கள் மனுஷகுமாரனை உயர்த்தின பின்பு, நானே அவரென்றும், நான் என்சுயமாய் ஒன்றும் செய்யாமல், என் பிதா எனக்குப் போதித்தபடியே இவைகளைச் சொன்னேன் என்றும் அறிவ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னை அனுப்பினவர் என்னுடனேகூட இருக்கிறார், பிதாவுக்குப் பிரியமானவைகளை நான் எப்பொழுதும் செய்கிறபடியால் அவர் என்னைத் தனியே இருக்கவிடவில்லை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னை அனுப்பினவர் என்னுடனேகூட இருக்கிறார், பிதாவுக்குப் பிரியமானவைகளை நான் எப்பொழுதும் செய்கிறபடியால் அவர் என்னைத் தனியே இருக்கவிடவில்லை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ை அவர் சொல்லுகையில், அநேகர் அவரிடத்தில் விசுவாசம் வைத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தம்மை விசுவாசித்த யூதர்களை நோக்கி: நீங்கள் என் உபதேசத்தில் நிலைத்திருந்தால் மெய்யாகவே என் சீஷராயிருப்பீர்கள்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தம்மை விசுவாசித்த யூதர்களை நோக்கி: நீங்கள் என் உபதேசத்தில் நிலைத்திருந்தால் மெய்யாகவே என் சீஷராயிருப்பீர்கள்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த்தியத்தையும் அறிவீர்கள், சத்தியம் உங்களை விடுதலையாக்கும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ர்களைக் கல்லெறிந்து கொல்லவேண்டுமென்று மோசே நியாயப்பிரமாணத்தில் நமக்குக் கட்டளையிட்டிருக்கிறாரே, நீர் என்ன சொல்லுகிறீர்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அவருக்குப் பிரதியுத்தரமாக: நாங்கள் ஆபிரகாமின் சந்ததியாயிருக்கிறோம், நாங்கள் ஒருக்காலும் ஒருவனுக்கும் அடிமைகளாயிருக்கவில்லை; விடுதலையாவீர்களென்று நீர் எப்படிச் சொல்லுகிறீர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அவருக்குப் பிரதியுத்தரமாக: நாங்கள் ஆபிரகாமின் சந்ததியாயிருக்கிறோம், நாங்கள் ஒருக்காலும் ஒருவனுக்கும் அடிமைகளாயிருக்கவில்லை; விடுதலையாவீர்களென்று நீர் எப்படிச் சொல்லுகிறீர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ுக்குப் பிரதியுத்தரமாக: பாவஞ்செய்கிறவன் எவனும் பாவத்துக்கு அடிமையாயிருக்கிறான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ுக்குப் பிரதியுத்தரமாக: பாவஞ்செய்கிறவன் எவனும் பாவத்துக்கு அடிமையாயிருக்கிறான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டிமையானவன் என்றைக்கும் வீட்டிலே நிலைத்திரான்; குமாரன் என்றைக்கும் நிலைத்திருக்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குமாரன் உங்களை விடுதலையாக்கினால் மெய்யாகவே விடுதலையாவீர்கள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ஆபிரகாமின் சந்ததியாரென்று அறிவேன்; ஆனாலும் உங்களுக்குள்ளே என் உபதேசம் இடம்பெறாதபடியால், என்னைக் கொலைசெய்யத் தேடுகிறீ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ஆபிரகாமின் சந்ததியாரென்று அறிவேன்; ஆனாலும் உங்களுக்குள்ளே என் உபதேசம் இடம்பெறாதபடியால், என்னைக் கொலைசெய்யத் தேடுகிற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ான் என் பிதாவினிடத்தில் கண்டதைச் சொல்லுகிறேன், நீங்களும் உங்கள் பிதாவினிடத்தில் கண்டதைச் செய்கிறீர்கள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ான் என் பிதாவினிடத்தில் கண்டதைச் சொல்லுகிறேன், நீங்களும் உங்கள் பிதாவினிடத்தில் கண்டதைச் செய்கிறீர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மேல் குற்றஞ்சுமத்துவதற்கான காரணம் உண்டாகும்பொருட்டு அவரைச் சோதிக்கும்படி இப்படிச் சொன்னார்கள். இயேசுவோ குனிந்து, விரலினால் தரையிலே எழுத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ஆபிரகாமே எங்கள் பிதா என்றார்கள். இயேசு அவர்களை நோக்கி: நீங்கள் ஆபிரகாமின் பிள்ளைகளாயிருந்தால் ஆபிரகாமின் கிரியைகளைச் செய்வீர்களே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ஆபிரகாமே எங்கள் பிதா என்றார்கள். இயேசு அவர்களை நோக்கி: நீங்கள் ஆபிரகாமின் பிள்ளைகளாயிருந்தால் ஆபிரகாமின் கிரியைகளைச் செய்வீர்களே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னிடத்தில் கேட்டிருக்கிற சத்தியத்தை உங்களுக்குச் சொன்ன மனுஷனாகிய என்னைக் கொல்லத் தேடுகிறீர்கள், ஆபிரகாம் இப்படிச் செய்யவில்லையே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னிடத்தில் கேட்டிருக்கிற சத்தியத்தை உங்களுக்குச் சொன்ன மனுஷனாகிய என்னைக் கொல்லத் தேடுகிறீர்கள், ஆபிரகாம் இப்படிச் செய்யவில்லையே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உங்கள் பிதாவின் கிரியைகளைச் செய்கிறீர்கள் என்றார். அதற்கு அவர்கள்: நாங்கள் வேசித்தனத்தினால் பிறந்தவர்களல்ல; ஒரே பிதா எங்களுக்கு உண்டு. அவர் தேவன்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உங்கள் பிதாவின் கிரியைகளைச் செய்கிறீர்கள் என்றார். அதற்கு அவர்கள்: நாங்கள் வேசித்தனத்தினால் பிறந்தவர்களல்ல; ஒரே பிதா எங்களுக்கு உண்டு. அவர் தேவன்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தேவன் உங்கள் பிதாவாயிருந்தால் என்னிடத்தில் அன்பாயிருப்பீர்கள். ஏனெனில் நான் தேவனிடத்திலிருந்து வந்திருக்கிறேன்; நான் சுயமாய் வரவில்லை, அவரே என்னை அனுப்பின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தேவன் உங்கள் பிதாவாயிருந்தால் என்னிடத்தில் அன்பாயிருப்பீர்கள். ஏனெனில் நான் தேவனிடத்திலிருந்து வந்திருக்கிறேன்; நான் சுயமாய் வரவில்லை, அவரே என்னை அனுப்பின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ன் வசனத்தை நீங்கள் ஏன் அறியாமலிருக்கிறீர்கள்? என் உபதேசத்தைக் கேட்க மனதில்லாதிருக்கிறதினால் அல்லவா?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உங்கள் பிதாவாகிய பிசாசானவனால் உண்டானவர்கள்; உங்கள் பிதாவினுடைய இச்சைகளின்படி செய்ய மனதாயிருக்கிறீர்கள்; அவன் ஆதிமுதற்கொண்டு மனுஷகொலைபாதகனாயிருக்கிறான்; சத்தியம் அவனிடத்திலில்லாதபடியால் அவன் சத்தியத்திலே நிலைநிற்கவில்லை; அவன் பொய்யனும் பொய்க்குப் பிதாவுமாயிருக்கிறபடியால் அவன் பொய்பேசும்போது தன் சொந்தத்தில் எடுத்துப் பேசு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மேல் குற்றஞ்சுமத்துவதற்கான காரணம் உண்டாகும்பொருட்டு அவரைச் சோதிக்கும்படி இப்படிச் சொன்னார்கள். இயேசுவோ குனிந்து, விரலினால் தரையிலே எழுதின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உங்கள் பிதாவாகிய பிசாசானவனால் உண்டானவர்கள்; உங்கள் பிதாவினுடைய இச்சைகளின்படி செய்ய மனதாயிருக்கிறீர்கள்; அவன் ஆதிமுதற்கொண்டு மனுஷகொலைபாதகனாயிருக்கிறான்; சத்தியம் அவனிடத்திலில்லாதபடியால் அவன் சத்தியத்திலே நிலைநிற்கவில்லை; அவன் பொய்யனும் பொய்க்குப் பிதாவுமாயிருக்கிறபடியால் அவன் பொய்பேசும்போது தன் சொந்தத்தில் எடுத்துப் பேசுகி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உங்கள் பிதாவாகிய பிசாசானவனால் உண்டானவர்கள்; உங்கள் பிதாவினுடைய இச்சைகளின்படி செய்ய மனதாயிருக்கிறீர்கள்; அவன் ஆதிமுதற்கொண்டு மனுஷகொலைபாதகனாயிருக்கிறான்; சத்தியம் அவனிடத்திலில்லாதபடியால் அவன் சத்தியத்திலே நிலைநிற்கவில்லை; அவன் பொய்யனும் பொய்க்குப் பிதாவுமாயிருக்கிறபடியால் அவன் பொய்பேசும்போது தன் சொந்தத்தில் எடுத்துப் பேசுகி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ான் உங்களுக்குச் சத்தியத்தைச் சொல்லுகிறபடியினாலே நீங்கள் என்னை விசுவாசிக்கிறதில்லை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ன்னிடத்தில் பாவம் உண்டென்று உங்களில் யார் என்னைக் குற்றப்படுத்தக்கூடும்? நான் சத்தியத்தைச் சொல்லியிருக்க, நீங்கள் ஏன் என்னை விசுவாசிக்கிறதில்லை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ேவனால் உண்டானவன் தேவனுடைய வசனங்களுக்குச் செவிகொடுக்கிறான்; நீங்கள் ஏன் என்னை விசுவாசிக்கிறதில்லை. நீங்கள் தேவனால் உண்டாயிராதபடியினால் செவிகொடாமலிருக்கிறீர்கள்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ேவனால் உண்டானவன் தேவனுடைய வசனங்களுக்குச் செவிகொடுக்கிறான்; நீங்கள் ஏன் என்னை விசுவாசிக்கிறதில்லை. நீங்கள் தேவனால் உண்டாயிராதபடியினால் செவிகொடாமலிருக்கிறீர்கள்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்பொழுது யூதர்கள் அவருக்குப் பிரதியுத்தரமாக: உன்னைச் சமாரியனென்றும், பிசாசுபிடித்தவனென்றும் நாங்கள் சொல்லுகிறது சரிதானே என்ற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்பொழுது யூதர்கள் அவருக்குப் பிரதியுத்தரமாக: உன்னைச் சமாரியனென்றும், பிசாசுபிடித்தவனென்றும் நாங்கள் சொல்லுகிறது சரிதானே என்ற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தற்கு இயேசு: நான் பிசாசுபிடித்தவனல்ல, நான் என் பிதாவைக் கனம்பண்ணுகிறேன், நீங்கள் என்னைக் கனவீனம் பண்ணுகிறீ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ான் எனக்கு மகிமையைத் தேடுகிறதில்லை; அதைத் தேடி நியாயந்தீர்க்கிறவர் ஒருவர் இருக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ஓயாமல் அவரைக் கேட்டுக்கொண்டிருக்கையில், அவர் நிமிர்ந்து பார்த்து: உங்களில் பாவமில்லாதவன் இவள்மேல் முதலாவது கல்லெறியக்கடவன் என்று சொல்லி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வன் என் வார்த்தையைக் கைக்கொண்டால், அவன் என்றென்றைக்கும் மரணத்தைக் காண்பதில்லை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யூதர்கள் அவரை நோக்கி: நீ பிசாசு பிடித்தவனென்று இப்பொழுது அறிந்திருக்கிறோம்; ஆபிரகாமும் தீர்க்கதரிசிகளும் மரித்தார்கள் நீயோ ஒருவன் என் வார்த்தையைக் கைக்கொண்டால் என்றென்றைக்கும் மரணத்தை ருசிபார்ப்பதில்லை என்கிறாய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யூதர்கள் அவரை நோக்கி: நீ பிசாசு பிடித்தவனென்று இப்பொழுது அறிந்திருக்கிறோம்; ஆபிரகாமும் தீர்க்கதரிசிகளும் மரித்தார்கள் நீயோ ஒருவன் என் வார்த்தையைக் கைக்கொண்டால் என்றென்றைக்கும் மரணத்தை ருசிபார்ப்பதில்லை என்கிறாய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எங்கள் பிதாவாகிய ஆபிரகாமிலும் நீ பெரியவனோ? அவர் மரித்தார், தீர்க்கதரிசிகளும் மரித்தார்கள்; உன்னை நீ எப்படிப்பட்டவனாக்குகிறாய் என்ற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எங்கள் பிதாவாகிய ஆபிரகாமிலும் நீ பெரியவனோ? அவர் மரித்தார், தீர்க்கதரிசிகளும் மரித்தார்கள்; உன்னை நீ எப்படிப்பட்டவனாக்குகிறாய் என்ற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யேசு பிரதியுத்தரமாக: என்னை நானே மகிமைப்படுத்தினால் அந்த மகிமை வீணாயிருக்கும், என் பிதா என்னை மகிமைப்படுத்துகிறவர், அவரை உங்கள் தேவனென்று நீங்கள் சொல்லுகிறீ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யேசு பிரதியுத்தரமாக: என்னை நானே மகிமைப்படுத்தினால் அந்த மகிமை வீணாயிருக்கும், என் பிதா என்னை மகிமைப்படுத்துகிறவர், அவரை உங்கள் தேவனென்று நீங்கள் சொல்லுகிறீ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ஆயினும் நீங்கள் அவரை அறியவில்லை, நான் அவரை அறிந்திருக்கிறேன்; அவரை அறியேன் என்று சொல்வேனாகில் உங்களைப்போல நானும் பொய்யனாருப்பேன்; அவரை நான் அறிந்து, அவருடைய வார்த்தையைக் கைக்கொண்டிருக்கிறே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ஆயினும் நீங்கள் அவரை அறியவில்லை, நான் அவரை அறிந்திருக்கிறேன்; அவரை அறியேன் என்று சொல்வேனாகில் உங்களைப்போல நானும் பொய்யனாருப்பேன்; அவரை நான் அறிந்து, அவருடைய வார்த்தையைக் கைக்கொண்டிருக்கிறே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உங்கள் பிதாவாகிய ஆபிரகாம் என்னுடைய நாளைக் காண ஆசையாயிருந்தான்; கண்டு களிகூர்ந்தா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ஓயாமல் அவரைக் கேட்டுக்கொண்டிருக்கையில், அவர் நிமிர்ந்து பார்த்து: உங்களில் பாவமில்லாதவன் இவள்மேல் முதலாவது கல்லெறியக்கடவன் என்று சொல்லி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ப்பொழுது யூதர்கள் அவரை நோக்கி: உனக்கு இன்னும் ஐம்பது வயதாகவில்லையே, நீ ஆபிரகாமைக் கண்டாயோ என்ற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தற்கு இயேசு: ஆபிரகாம் உண்டாகிறதற்கு முன்னமே நான் இருக்கிறேன்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ஒலிவமலைக்குப் போன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 அவர்மேல் எறியும்படி கல்லுகளை எடுத்துக்கொண்டார்கள். இயேசு மறைந்து, அவர்கள் நடுவே கடந்து, தேவாலயத்தை விட்டுப்போனார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 அவர்மேல் எறியும்படி கல்லுகளை எடுத்துக்கொண்டார்கள். இயேசு மறைந்து, அவர்கள் நடுவே கடந்து, தேவாலயத்தை விட்டுப்போனார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றுநாள் காலையிலே அவர் திரும்பி தேவாலயத்திற்கு வந்தபோது, ஜனங்களெல்லாரும் அவரிடத்தில் வந்தார்கள். அவர் உட்கார்ந்து அவர்களுக்கு உபதேசம்பண்ணினார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றுநாள் காலையிலே அவர் திரும்பி தேவாலயத்திற்கு வந்தபோது, ஜனங்களெல்லாரும் அவரிடத்தில் வந்தார்கள். அவர் உட்கார்ந்து அவர்களுக்கு உபதேசம்பண்ண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again he stooped down, and wrote on the grou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which heard it, being convicted by their own conscience, went out one by one, beginn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the eldest, even unto the last: and Jesus was left alone, and the woman standing in the mid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Jesus had lifted up himself, and saw none but the woman, he said unto her, Woman, where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se yours accusers? has no man condemned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he said, No man, Lord. And Jesus said unto her, Neither do I condemn you: go, and sin no mo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poke Jesus again unto them, saying, I am the light of the world: he that follows m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walk in darkness, but shall have the light of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Pharisees therefore said unto him, You bear record of yourself; your record is not tr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Jesus answered and said unto them, Though I bear record of myself, yet my record is true: for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scribes and Pharisees brought unto him a woman taken in adultery; and when they had s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 whence I came, and where I go; but all of you cannot tell whence I come, and where I g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ll of you judge after the flesh; I judge no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yet if I judge, my judgment is true: for I am not alone, but I and the Father that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t is also written in your law, that the testimony of two men is tr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 am one that bear witness of myself, and the Father that sent me bears witness of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said they unto him, Where is your Father? Jesus answered, All of you neither know me, n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Father: if all of you had known me, all of you should have known my Father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se words spoke Jesus in the treasury, as he taught in the temple: and no man laid hands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; for his hour was not yet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said Jesus again unto them, I go my way, and all of you shall seek me, and shall di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 in the mids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sins: where I go, all of you cannot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said the Jews, Will he kill himself? because he says, Where I go, all of you cannot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said unto them, All of you are from beneath; I am from above: all of you are of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ld; I am not of this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I said therefore unto you, that all of you shall die in your sins: for if all of you believe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 am he, all of you shall die in your s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said they unto him, Who are you? And Jesus says unto them, Even the same that I sai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from the begin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I have many things to say and to judge of you: but he that sent me is true; and I speak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ld those things which I have heard of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y say unto him, Master, this woman was taken in adultery, in the very ac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hey understood not that he spoke to them of the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said Jesus unto them, When all of you have lifted up the Son of man, then shall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 that I am he, and that I do nothing of myself; but as my Father has taught me, I speak the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that sent me is with me: the Father has not left me alone; for I do always those th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pleas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s he spoke these words, many believed 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said Jesus to those Jews which believed on him, If all of you continue in my word, then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my disciples indee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all of you shall know the truth, and the truth shall make you fr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Now Moses in the law commanded us, that such should be stoned: but what says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y answered him, We be Abraham's seed, and were never in bondage to any man: how says you,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be made fre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Jesus answered them, Verily, verily, I say unto you, Whosoever commits sin is the servan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e servant abides not in the house for ever: but the Son abides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If the Son therefore shall make you free, all of you shall be free inde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I know that all of you are Abraham's seed; but all of you seek to kill me, because my word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place i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I speak that which I have seen with my Father: and all of you do that which all of you have s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your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is they said, tempting him, that they might have to accuse him. But Jesus stooped dow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y answered and said unto him, Abraham is our father. Jesus says unto them, If all of you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raham's children, all of you would do the works of Abraha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But now all of you seek to kill me, a man that has told you the truth, which I have hear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: this did not Abraha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ll of you do the deeds of your father. Then said they to him, We be not born of fornication;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one Father, even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Jesus said unto them, If God were your Father, all of you would love me: for I proceeded fo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came from God; neither came I of myself, but he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Why do all of you not understand my speech? even because all of you cannot hear my w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ll of you are of your father the devil, and the lusts of your father all of you will do. He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his finger wrote on the ground, as though he heard the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murderer from the beginning, and abode not in the truth, because there is no truth in him. When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aks a lie, he speaks of his own: for he is a liar, and the father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because I tell you the truth, all of you believe me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Which of you convinces me of sin? And if I say the truth, why do all of you not believe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He that is of God hears God's words: all of you therefore hear them not, because all of you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Then answered the Jews, and said unto him, Say we not well that you are a Samaritan, and have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vi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Jesus answered, I have not a devil; but I honour my Father, and all of you do dishonour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And I seek not mine own glory: there is one that seeks and judg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o when they continued asking him, he lifted up himself, and said unto them, He that is with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Verily, verily, I say unto you, If a man keep my saying, he shall never see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Then said the Jews unto him, Now we know that you have a devil. Abraham is dead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s; and you says, If a man keep my saying, he shall never taste of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re you greater than our father Abraham, which is dead? and the prophets are dead: whom make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elf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Jesus answered, If I honour myself, my honour is nothing: it is my Father that honors me;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all of you say, that he is your G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Yet all of you have not known him; but I know him: and if I should say, I know him not, I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a liar like unto you: but I know him, and keep his say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Your father Abraham rejoiced to see my day: and he saw it, and was gl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 among you, let him first cast a stone at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Then said the Jews unto him, You are not yet fifty years old, and have you seen Abraha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Jesus said unto them, Verily, verily, I say unto you, Before Abraham was, I a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Jesus went unto the mount of Oli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Then took they up stones to cast at him: but Jesus hid himself, and went out of the temp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ing through the midst of them, and so passed b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early in the morning he came again into the temple, and all the people came unto him;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t down, and taugh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2026-09-04T19:52:49Z</dcterms:created>
  <dcterms:modified xsi:type="dcterms:W3CDTF">2026-09-04T19:52:49Z</dcterms:modified>
  <dc:title>John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