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souls in darkness groping, 
And longing for the light, 
Believe ye that the Saviour 
Can give the blind their sight ? 
Oh, look to Jesus only, with Him is love and might; 
Believe that He is able to lead you into 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f old He had compassion, 
The Lord of life and love, 
And He is  that same Jesus, 
Enthroned in light ab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claims your faith undoubting ; 
Believe ye !  is His word : 
Was ever voice so tender 
By weary mortal heard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now that Christ is able 
His promise to fulfil, 
Oh, cast yourselves upon Him, 
And say,  I know He will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2026-07-25T13:28:15Z</dcterms:created>
  <dcterms:modified xsi:type="dcterms:W3CDTF">2026-07-25T13:28:15Z</dcterms:modified>
  <dc:title>Hymn : 459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