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வானத்திற்கு ஏறினாலும் நீர் அங்கே இருக்கிறீர்; நான் பாதாளத்தில் படுக்கை போட்டாலும், நீர் அங்கேயும் இருக்கிற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வானத்திற்கு ஏறினாலும் நீர் அங்கே இருக்கிறீர்; நான் பாதாளத்தில் படுக்கை போட்டாலும், நீர் அங்கேயும் இருக்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விடியற்காலத்துச் செட்டைகளை எடுத்து, சமுத்திரத்தின் கடையாந்தரங்களிலே போய்த் தங்கினால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ங்கேயும் உமது கை என்னை நடத்தும், உமது வலதுகரம் என்னைப் பிடி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ுள் என்னை மூடிக்கொள்ளுமென்றாலும், இரவும் என்னைச் சுற்றி வெளிச்சம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க்கு மறைவாக இருளும் அந்தகாரப்படுத்தாது; இரவும் பகலைப்போல வெளிச்சமாயிருக்கும்; உமக்கு இருளும் வெளிச்சமும் சரி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க்கு மறைவாக இருளும் அந்தகாரப்படுத்தாது; இரவும் பகலைப்போல வெளிச்சமாயிருக்கும்; உமக்கு இருளும் வெளிச்சமும் சரி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என் உள்ளிந்திரியங்களைக் கைக்கொண்டிருக்கிறீர்; என் தாயின் கர்ப்பத்தில் என்னைக் காப்பாற்றின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பிரமிக்கத்தக்க அதிசயமாய் உண்டாக்கப்பட்டபடியால் உம்மைத் துதிப்பேன்; உமது கிரியைகள் அதிசயமானவைகள். அது என் ஆத்துமாவுக்கு நன்றாய்த் தெரி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பிரமிக்கத்தக்க அதிசயமாய் உண்டாக்கப்பட்டபடியால் உம்மைத் துதிப்பேன்; உமது கிரியைகள் அதிசயமானவைகள். அது என் ஆத்துமாவுக்கு நன்றாய்த் தெர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நீர் என்னை ஆராய்ந்து அறிந்திருக்கிறீ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ஒளிப்பிடத்திலே உண்டாக்கப்பட்டு, பூமியின் தாழ்விடங்களிலே விசித்திர விநோதமாய் உருவாக்கப்பட்டபோது என் எலும்புகள் உமக்கு மறைவாயிருக்கவ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ஒளிப்பிடத்திலே உண்டாக்கப்பட்டு, பூமியின் தாழ்விடங்களிலே விசித்திர விநோதமாய் உருவாக்கப்பட்டபோது என் எலும்புகள் உமக்கு மறைவாயிருக்க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கருவை உம்முடைய கண்கள் கண்டது; என் அவயவங்களில் ஒன்றாகிலும் இல்லாதபோதே அவைகள் அனைத்தும், அவைகள் உருவேற்படும் நாட்களும், உமது புஸ்தகத்தில் எழுதி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கருவை உம்முடைய கண்கள் கண்டது; என் அவயவங்களில் ஒன்றாகிலும் இல்லாதபோதே அவைகள் அனைத்தும், அவைகள் உருவேற்படும் நாட்களும், உமது புஸ்தகத்தில் எழுதிய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ே, உமது ஆலோசனைகள் எனக்கு எத்தனை அருமையானவைகள்; அவைகளின் தொகை எவ்வளவு அதிக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ை நான் எண்ணப்போனால், மணலைப்பார்க்கிலும் அதிகமாம்; நான் விழிக்கும்போது இன்னும் உம்மண்டையில் இருக்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ே, நீர் துன்மார்க்கனை அழித்தீரானால் நலமாயிருக்கும்; இரத்தப்பிரியரே, நீங்கள் என்னைவிட்டு அகன்றுபோ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உம்மைக் குறித்துத் துன்மார்க்கமாய்ப் பேசுகிறார்கள்; உம்முடைய சத்துருக்கள் உமது நாமத்தை வீணாய் வழங்கு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உம்மைக் குறித்துத் துன்மார்க்கமாய்ப் பேசுகிறார்கள்; உம்முடைய சத்துருக்கள் உமது நாமத்தை வீணாய் வழங்கு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ாவே, உம்மைப் பகைக்கிறவர்களை நான் பகையாமலும், உமக்கு விரோதமாய் எழும்புகிறவர்களை அருவருக்காமலும் இருப்பேனோ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உட்காருதலையும் என் எழுந்திருக்குதலையும் நீர் அறிந்திருக்கிறீர்; என் நினைவுகளைத் தூரத்திலிருந்து அறிகிறீ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ாவே, உம்மைப் பகைக்கிறவர்களை நான் பகையாமலும், உமக்கு விரோதமாய் எழும்புகிறவர்களை அருவருக்காமலும் இருப்பேனோ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ுழுப்பகையாய் அவர்களைப் பகைக்கிறேன்; அவர்களை எனக்குப் பகைஞராக எண்ண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னே என்னை ஆராய்ந்து, என் இருதயத்தை அறிந்துகொள்ளும், என்னைச் சோதித்து, என் சிந்தனைகளை அறிந்துகொள்ள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ேதனை உண்டாக்கும் வழி என்னிடத்தில் உண்டோ என்று பார்த்து நித்திய வழியிலே என்னை நடத்த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உட்காருதலையும் என் எழுந்திருக்குதலையும் நீர் அறிந்திருக்கிறீர்; என் நினைவுகளைத் தூரத்திலிருந்து அறி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நடந்தாலும் படுத்திருந்தாலும் என்னைச் சூழ்ந்திருக்கிறீர்; என் வழிகளெல்லாம் உமக்குத் தெரிய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நாவில் சொல் பிறவாததற்குமுன்னே, இதோ, கர்த்தாவே, அதையெல்லாம் நீர் அறிந்திருக்கிற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ுற்புறத்திலும் பிற்புறத்திலும் நீர் என்னை நெருக்கி, உமது கரத்தை என்மேல் வைக்கிற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அறிவு எனக்கு மிகுந்த ஆச்சரியமும், எனக்கு எட்டாத உயரமும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ுடைய ஆவிக்கு மறைவாக எங்கே போவேன்? உம்முடைய சமுகத்தை விட்டு எங்கே ஓடுவேன்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ಾನು ಆಕಾಶಕ್ಕೆ ಏರಿಹೋದರೆ ನೀನು ಅಲ್ಲಿ ಇದ್ದೀ; ಪಾತಾಳದಲ್ಲಿ ನನ್ನ ಹಾಸಿಗೆಯನ್ನು ಮಾಡಿಕೊಂಡರೆ ಅಗೋ, ನೀನು ಅ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ಉದಯದ ರೆಕ್ಕೆಗಳನ್ನು ಕಟ್ಟಿಕೊಂಡು ಸಮುದ್ರದ ಕಟ್ಟಕಡೆಯಲ್ಲಿ ವಾಸಮಾಡ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ಲ್ಲಿಯೂ ನಿನ್ನ ಕೈ ನನ್ನನ್ನು ನಡಿಸಿ ನಿನ್ನ ಬಲಗೈ ನನ್ನನ್ನು ಹಿಡ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ಶ್ಚಯವಾಗಿ ಕತ್ತಲೆಯು ನನ್ನನ್ನು ಕವಿದು ಕೊಳ್ಳುವದೆಂದು ನಾನು ಹೇಳಿದರೆ ರಾತ್ರಿಯು ನನ್ನ ಸುತ್ತಲೂ ಬೆಳಕ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ಕರ್ತನೇ, ಕತ್ತಲೆಯು ನಿನಗೆ ಕಾಣದಂತೆ ಮುಚ್ಚುವದಿಲ್ಲ; ರಾತ್ರಿಯು ಹಗಲಿನ ಹಾಗೆ ಬೆಳಗುವದು; ಕತ್ತಲೂ ಬೆಳಕೂ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ೇ ಆ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ನು ನನ್ನ ಅಂತರಿಂದ್ರಿಯಗಳನ್ನು ರೂಪಿಸಿದ್ದೀ; ನನ್ನ ತಾಯಿಯ ಗರ್ಭದಲ್ಲಿ ನೀನು ನನ್ನನ್ನು ಮುಚ್ಚ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ಾನು ಭಯಭರಿತನಾಗಿಯೂ ಅದ್ಭುತ ವಾಗಿಯೂ ಮಾಡಲ್ಪಟ್ಟದ್ದರಿಂದ ನಿನ್ನನ್ನು ಕೊಂಡಾ ಡುತ್ತೇನೆ; ನಿನ್ನ ಕೆಲಸ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್ಭುತಗಳಾಗಿವೆ ಎಂದು ನನ್ನ ಮನಸ್ಸಿಗೆ ಚೆನ್ನಾಗಿ ತಿಳಿದಿದ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ೇ, ನನ್ನನ್ನು ಪರಿಶೋಧಿಸಿ ತಿಳುಕೊಂಡಿದ್ದ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ಾನು ಮರೆ ಯಲ್ಲಿ ಮಾಡಲ್ಪಟ್ಟಾಗಲೂ ಭೂಮಿಯ ಅಧೋ ಭಾಗಗಳಲ್ಲಿ ವಿಚಿತ್ರವಾಗಿ ಮಾಡಲ್ಪಟ್ಟಾಗಲೂ ನನ್ನ ಅಸ್ತಿತ್ವವ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ೆಯಾಗಿ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ದು ಇನ್ನೂ ಪೂರ್ಣವಾಗದಿರುವಾಗ ನನ್ನ ಅಸ್ತಿತ್ವವನ್ನು ನಿನ್ನ ಕಣ್ಣುಗಳು ನೋಡಿದವು; ನನ್ನ ಅಂಗಗಳೆಲ್ಲಾ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ುಸ್ತಕದಲ್ಲಿ ಬರೆಯಲ್ಪಟ್ಟವು; ಅವುಗಳಲ್ಲಿ ಒಂದಾ ದರೂ ಇಲ್ಲದಿದ್ದಾಗ ಅವುಗಳು ರೂಪಿಸಲ್ಪಟ್ಟ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ಓ ದೇವರೇ, ನಿನ್ನ ಆಲೋಚನೆಗಳು ನನಗೆ ಎಷ್ಟೋ ಪ್ರಿಯವಾಗಿವೆ! ಅವುಗಳ ಸಂಖ್ಯೆ ಎಷ್ಟೋ ದೊಡ್ಡ ದ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ುಗಳನ್ನು ಲೆಕ್ಕಿಸಿದರೆ ಮರಳು ಗಿಂತ ಹೆಚ್ಚಾಗಿವೆ; ನಾನು ಎಚ್ಚರವಾದಾಗ ಇನ್ನೂ ನಿನ್ನ ಬಳಿಯಲ್ಲಿಯೇ ಇ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ಓ ದೇವರೇ, ನಿಶ್ಚಯವಾಗಿ ನೀನು ದುಷ್ಟನನ್ನು ಕೊಂದುಹಾಕುವಿ; ರಕ್ತ ಪ್ರಿಯರೇ, ನನ್ನಿಂದ ತೊಲ ಗ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ವರು ನಿನಗೆ ವಿರೋಧವಾಗಿ ಕೆಟ್ಟತನದಿಂದ ಮಾತನಾಡುತ್ತಾರೆ; ನಿನ್ನ ವೈರಿಗಳು ನಿನ್ನ ಹೆಸರನ್ನು ವ್ಯರ್ಥ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ಓ ಕರ್ತನೇ, ನಾನು ನಿನ್ನನ್ನು ದ್ವೇಷಿಸುವವರನ್ನು ಹಗೆಮಾಡುವದಿಲ್ಲವೋ? ನಿನ್ನ ವಿರೋಧಿಗಳಿಗೆ ನಾನು ಬೇಸರಗೊಳ್ಳ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ಾನು ಕೂತು ಕೊಳ್ಳುವದನ್ನೂ ಏಳುವದನ್ನೂ ನೀನು ತಿಳುಕೊಂಡಿದ್ದೀ; ನನ್ನ ಆಲೋಚನೆಯನ್ನು ದೂರದಿಂದ ಗ್ರಹ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ಪೂರ್ಣ ದ್ವೇಷದಿಂದ ಅವರನ್ನು ನಾನು ಹಗೆಮಾಡುತ್ತೇನೆ; ಅವರು ನನ್ನ ಶತ್ರುಗಳೆಂದು ನಾನು ಎಣ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ದೇವರೇ, ನನ್ನನ್ನು ಶೋಧಿಸಿ ನನ್ನ ಹೃದಯವನ್ನು ತಿಳಿದುಕೋ; ನನ್ನನ್ನು ಪರೀಕ್ಷಿಸಿ ನನ್ನ ಆಲೋಚನೆಗಳನ್ನು ತಿಳಿದುಕ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ನ್ನಲ್ಲಿ ದುಷ್ಟತ ನದ ಮಾರ್ಗ ಉಂಟೇನೋ ನೋಡಿ ನಿತ್ಯವಾದ ಮಾರ್ಗದಲ್ಲಿ ನನ್ನನ್ನು ನ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ಡ್ಡಿದ್ದ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ನು ನಡೆಯುವದನ್ನೂ ಮಲಗುವದನ್ನೂ ನೀನು ಶೋಧಿಸಿದ್ದೀ; ನನ್ನ ಮಾರ್ಗಗಳೆಲ್ಲಾ ನಿನಗೆ ಗೊತ್ತ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ಗೋ, ಓ ಕರ್ತನೇ, ನನ್ನ ನಾಲಿಗೆಯಲ್ಲಿ ನಿನಗೆ ತಿಳಿಯದ ಮಾತು ಒಂದಾದರೂ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ೀನು ಹಿಂದೆಯೂ ಮುಂದೆಯೂ ನನ್ನನ್ನು ಸುತ್ತಿಕೊಂಡು ನಿನ್ನ ಕೈಯನ್ನು ನನ್ನ ಮೇಲೆ ಇಟ್ಟ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ಂಥ ತಿಳುವಳಿಕೆಯು ನನಗೆ ಅತಿ ಅದ್ಭುತವಾಗಿದೆ; ಅದು ನನಗೆ ನಿಲುಕದಷ್ಟು ಉನ್ನತ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ಾನು ನಿನ್ನ ಆತ್ಮಕ್ಕೆ ತಪ್ಪಿಸಿಕೊಂಡು ಎಲ್ಲಿಗೆ ಹೋಗಲಿ? ನಿನ್ನ ಸನ್ನಿಧಿಯಿಂದ ತಪ್ಪಿಸಿಕೊಂಡು ಎಲ್ಲಿಗೆ ಓಡಲ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2026-06-03T08:57:12Z</dcterms:created>
  <dcterms:modified xsi:type="dcterms:W3CDTF">2026-06-03T08:57:12Z</dcterms:modified>
  <dc:title>சங்கீதம் : 139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