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தனை உண்டாக்கும் வழி என்னிடத்தில் உண்டோ என்று பார்த்து நித்திய வழியிலே என்னை நடத்த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தனை உண்டாக்கும் வழி என்னிடத்தில் உண்டோ என்று பார்த்து நித்திய வழியிலே என்னை நடத்த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நீர் என்னை ஆராய்ந்து அறிந்திருக்கிறீ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உட்காருதலையும் என் எழுந்திருக்குதலையும் நீர் அறிந்திருக்கிறீர்; என் நினைவுகளைத் தூரத்திலிருந்து அறிகிறீ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நடந்தாலும் படுத்திருந்தாலும் என்னைச் சூழ்ந்திருக்கிறீர்; என் வழிகளெல்லாம் உமக்குத் தெரிய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நாவில் சொல் பிறவாததற்குமுன்னே, இதோ, கர்த்தாவே, அதையெல்லாம் நீர் அறிந்திருக்கிறீ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ுற்புறத்திலும் பிற்புறத்திலும் நீர் என்னை நெருக்கி, உமது கரத்தை என்மேல் வைக்கிறீ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அறிவு எனக்கு மிகுந்த ஆச்சரியமும், எனக்கு எட்டாத உயரமுமா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்முடைய ஆவிக்கு மறைவாக எங்கே போவேன்? உம்முடைய சமுகத்தை விட்டு எங்கே ஓடுவேன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்முடைய ஆவிக்கு மறைவாக எங்கே போவேன்? உம்முடைய சமுகத்தை விட்டு எங்கே ஓடுவேன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ே, உமது ஆலோசனைகள் எனக்கு எத்தனை அருமையானவைகள்; அவைகளின் தொகை எவ்வளவு அதிக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வானத்திற்கு ஏறினாலும் நீர் அங்கே இருக்கிறீர்; நான் பாதாளத்தில் படுக்கை போட்டாலும், நீர் அங்கேயும் இருக்கிற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விடியற்காலத்துச் செட்டைகளை எடுத்து, சமுத்திரத்தின் கடையாந்தரங்களிலே போய்த் தங்கினால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விடியற்காலத்துச் செட்டைகளை எடுத்து, சமுத்திரத்தின் கடையாந்தரங்களிலே போய்த் தங்கினால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ங்கேயும் உமது கை என்னை நடத்தும், உமது வலதுகரம் என்னைப் பிடி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ுள் என்னை மூடிக்கொள்ளுமென்றாலும், இரவும் என்னைச் சுற்றி வெளிச்சம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ுள் என்னை மூடிக்கொள்ளுமென்றாலும், இரவும் என்னைச் சுற்றி வெளிச்சம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மக்கு மறைவாக இருளும் அந்தகாரப்படுத்தாது; இரவும் பகலைப்போல வெளிச்சமாயிருக்கும்; உமக்கு இருளும் வெளிச்சமும் சரி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ர் என் உள்ளிந்திரியங்களைக் கைக்கொண்டிருக்கிறீர்; என் தாயின் கர்ப்பத்தில் என்னைக் காப்பாற்றினீ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ர் என் உள்ளிந்திரியங்களைக் கைக்கொண்டிருக்கிறீர்; என் தாயின் கர்ப்பத்தில் என்னைக் காப்பாற்றினீ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பிரமிக்கத்தக்க அதிசயமாய் உண்டாக்கப்பட்டபடியால் உம்மைத் துதிப்பேன்; உமது கிரியைகள் அதிசயமானவைகள். அது என் ஆத்துமாவுக்கு நன்றாய்த் தெரி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ை நான் எண்ணப்போனால், மணலைப்பார்க்கிலும் அதிகமாம்; நான் விழிக்கும்போது இன்னும் உம்மண்டையில் இருக்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பிரமிக்கத்தக்க அதிசயமாய் உண்டாக்கப்பட்டபடியால் உம்மைத் துதிப்பேன்; உமது கிரியைகள் அதிசயமானவைகள். அது என் ஆத்துமாவுக்கு நன்றாய்த் தெரிய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ஒளிப்பிடத்திலே உண்டாக்கப்பட்டு, பூமியின் தாழ்விடங்களிலே விசித்திர விநோதமாய் உருவாக்கப்பட்டபோது என் எலும்புகள் உமக்கு மறைவாயிருக்க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ஒளிப்பிடத்திலே உண்டாக்கப்பட்டு, பூமியின் தாழ்விடங்களிலே விசித்திர விநோதமாய் உருவாக்கப்பட்டபோது என் எலும்புகள் உமக்கு மறைவாயிருக்க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கருவை உம்முடைய கண்கள் கண்டது; என் அவயவங்களில் ஒன்றாகிலும் இல்லாதபோதே அவைகள் அனைத்தும், அவைகள் உருவேற்படும் நாட்களும், உமது புஸ்தகத்தில் எழுதிய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கருவை உம்முடைய கண்கள் கண்டது; என் அவயவங்களில் ஒன்றாகிலும் இல்லாதபோதே அவைகள் அனைத்தும், அவைகள் உருவேற்படும் நாட்களும், உமது புஸ்தகத்தில் எழுதிய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ை நான் எண்ணப்போனால், மணலைப்பார்க்கிலும் அதிகமாம்; நான் விழிக்கும்போது இன்னும் உம்மண்டையில் இரு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ே, நீர் துன்மார்க்கனை அழித்தீரானால் நலமாயிருக்கும்; இரத்தப்பிரியரே, நீங்கள் என்னைவிட்டு அகன்றுபோ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உம்மைக் குறித்துத் துன்மார்க்கமாய்ப் பேசுகிறார்கள்; உம்முடைய சத்துருக்கள் உமது நாமத்தை வீணாய் வழங்கு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ாவே, உம்மைப் பகைக்கிறவர்களை நான் பகையாமலும், உமக்கு விரோதமாய் எழும்புகிறவர்களை அருவருக்காமலும் இருப்பேன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ழுப்பகையாய் அவர்களைப் பகைக்கிறேன்; அவர்களை எனக்குப் பகைஞராக எண்ண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வனே என்னை ஆராய்ந்து, என் இருதயத்தை அறிந்துகொள்ளும், என்னைச் சோதித்து, என் சிந்தனைகளை அறிந்துகொள்ள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দেখুন কোন মন্দ চিন্তা আমার মনে আছে কিনা এবং আমাকে সেই পথে পরিচালিত করুন য়ে পথ চির বিরাজম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আপনি আমায় পরীক্ষা করেছেন| আমার সম্পর্কে আপনি সবই জা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কখন বসি এবং উঠি আপনি তাও জানেন| বহু দূর থেকেই আপনি আমার চিন্তা-ভাবনা জানতে পা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, আমি কোথায যাই এবং আমি কোথায শুই তাও আপনি জানেন| আমি যা করি তার সবই আপনি জা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, আমি কিছু বলার আগেই আপনি বুঝে যান আমি কি বলতে চ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, আপনি আমার সামনে পিছনে আমার চারদিকে রয়েছেন| নম্রভাবে আমার ওপর আপনার হাত রাখ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পনি যা জানেন তাতে আমি বিস্মযাভিভূত| এটা আমার বোধের অতী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েখানে যেখানে আমি যাই সর্বত্রই আপনার আত্মা বিরাজ করে| হে প্রভু, আমি আপনার কাছ থেকে পালাতে পা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পনার চিন্তাগুলো আমার কাছে গুরুত্বপূর্ণ| ঈশ্বর আপনি কত জান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ে প্রভু, যদি আমি স্বর্গলোকে যাই, আপনি সেখানে রয়েছেন| যদি আমি পাতালে যাই, আপনি সেখানেও র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, যেখানে সূর্য়ের উদয হয় সেই পূর্বদিকে যদি আমি যাই আপনি সেখানে রয়েছেন| যদি আমি পশ্চি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ুদ্রে যাই সেখানেও আপনি র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েখানেও আপনার ডান হাত আমায় ধরে থাকে এবং আমায় পরিচালি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, আমি আপনার কাছ থেকে লুকিয়ে থাকতে চাইতে পারি এবং বলতে পারি, “দিনের আলো এখন রাত্রিতে বদ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ছে| নিশ্চয়ই অন্ধকার আমাকে লুকিয়ে দ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অন্ধকার আপনার কাছে অন্ধকার নয়| প্রভু, রাত আপনার কাছে দিনের মতই উজ্জ্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আপনি আমার সারা দেহ সৃষ্টি করেছেন| যখন আমি মাতৃদেহে ছিলাম তখনও আপনি আমার সম্পর্ক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, আমি আপনার প্রশংসা করি! আপনি অত্যন্ত বিস্ময়-বিহ্বলভাবে ও চমত্কারভাবে আমাকে সৃষ্টি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দি আমি আপনার চিন্তাগুলোকে গুনতে পারতাম, তারা সংখ্যায় সমস্ত বালুকণার চেয়ে বেশী হতো এবং যখন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খুব ভালোভাবে জানি য়ে আপনি যা কিছু করেছেন সবই চমত্ক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পনি আমার সম্পর্কে সব কিছু জানেন| মাযের দেহে লুকিয়ে যখন আমার শরীর বড় হচ্ছিলো তখন আপন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থি মজ্জাকে পর্য়ন্ত লক্ষ্য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ার প্রত্যেকটি অঙ্গ প্রত্যঙ্গকে আপনি বাড়তে দেখেছিলেন| আপনার গ্রন্থে আপনি সে সম্বন্ধে লি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ছেন| প্রত্যেকদিন আপনি আমার ওপর লক্ষ্য রেখেছেন| তার মধ্যে একটাও হারিযে যা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েষ করতাম, তখনও আমি আপনার সঙ্গে থাক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ঈশ্বর, দুষ্ট লোকদের শেষ করে দিন| ওই ঘাতকদের আমার থেকে দূরে সরিয়ে ন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ওই মন্দ লোকরা আপনার সম্পর্কে মন্দ কথা বলে| ওরা আপনার নাম সম্পর্কে বাজে কথা ব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 যারা আপনাকে ঘৃণা করে আমি তাদের ঘৃণা করি| যারা আপনার বিরুদ্ধে যায় তাদের আমি ঘৃণ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ি তাদের পুরোপুরি ঘৃণা করি! আপনার শত্রুরা আমারও শত্র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হে প্রভু, আমার দিকে দেখুন এবং আমার অন্তরকে জানুন| আমায় পরীক্ষা করুন এবং আমার চিন্তাগুলো জান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2026-08-01T17:07:41Z</dcterms:created>
  <dcterms:modified xsi:type="dcterms:W3CDTF">2026-08-01T17:07:41Z</dcterms:modified>
  <dc:title>சங்கீதம் : 139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