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் புத்திரர் மிகுதியும் பலுகி, ஏராளமாய்ப் பெருகிப் பலத்திருந்தார்கள்; தேசம் அவர்களால் நிறை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் புத்திரர் மிகுதியும் பலுகி, ஏராளமாய்ப் பெருகிப் பலத்திருந்தார்கள்; தேசம் அவர்களால் நிறை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ேப்பை அறியாத புதிய ராஜன் ஒருவன் எகிப்தில் தோன்றி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தன் ஜனங்களை நோக்கி: இதோ, இஸ்ரவேல் புத்திரராகிய ஜனங்கள் நம்மிலும் ஏராளமானவர்களும், பலத்தவர்களுமாய் இருக்கி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தன் ஜனங்களை நோக்கி: இதோ, இஸ்ரவேல் புத்திரராகிய ஜனங்கள் நம்மிலும் ஏராளமானவர்களும், பலத்தவர்களுமாய் இருக்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ெருகாதபடிக்கும், ஒரு யுத்தம் உண்டானால், அவர்களும் நம்முடைய பகைஞரோடே கூடி, நமக்கு விரோதமாக யுத்தம்பண்ணி, தேசத்தைவிட்டுப் புறப்பட்டுப் போகாதபடிக்கும், நாம் அவர்களைக் குறித்து ஒரு உபாயம் பண்ணவேண்டும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ெருகாதபடிக்கும், ஒரு யுத்தம் உண்டானால், அவர்களும் நம்முடைய பகைஞரோடே கூடி, நமக்கு விரோதமாக யுத்தம்பண்ணி, தேசத்தைவிட்டுப் புறப்பட்டுப் போகாதபடிக்கும், நாம் அவர்களைக் குறித்து ஒரு உபாயம் பண்ணவேண்டும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ெருகாதபடிக்கும், ஒரு யுத்தம் உண்டானால், அவர்களும் நம்முடைய பகைஞரோடே கூடி, நமக்கு விரோதமாக யுத்தம்பண்ணி, தேசத்தைவிட்டுப் புறப்பட்டுப் போகாதபடிக்கும், நாம் அவர்களைக் குறித்து ஒரு உபாயம் பண்ணவேண்டும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அவர்களைச் சுமைசுமக்கிற வேலையினால் ஒடுக்கும்படிக்கு, அவர்கள்மேல் விசாரணைக்காரரை வைத்தார்கள்; அப்பொழுது அவர்கள் பார்வோனுக்காகப் பித்தோம், ராமசேஸ் என்னும் பண்டசாலைப் பட்டணங்களைக் கட்ட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அவர்களைச் சுமைசுமக்கிற வேலையினால் ஒடுக்கும்படிக்கு, அவர்கள்மேல் விசாரணைக்காரரை வைத்தார்கள்; அப்பொழுது அவர்கள் பார்வோனுக்காகப் பித்தோம், ராமசேஸ் என்னும் பண்டசாலைப் பட்டணங்களைக் கட்ட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ிப்துக்குப் போன இஸ்ரவேலுடைய குமாரரின் நாமங்களாவன: ரூபன், சிமியோன், லேவி, யூதா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 அவர்களை எவ்வளவு ஒடுக்கினார்களோ அவ்வளவாய் அவர்கள் பலுகிப் பெருகினார்கள். ஆகையால் அவர்கள் இஸ்ரவேல் புத்திரரைக்குறித்து எரிச்சல் அடை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 அவர்களை எவ்வளவு ஒடுக்கினார்களோ அவ்வளவாய் அவர்கள் பலுகிப் பெருகினார்கள். ஆகையால் அவர்கள் இஸ்ரவேல் புத்திரரைக்குறித்து எரிச்சல் அடைந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கிப்தியர் இஸ்ரவேல் புத்திரரைக் கொடுமையாய் வேலை வாங்க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ாந்தும் செங்கலுமாகிய இவைகளைச் செய்யும் வேலையினாலும், வயலில் செய்யும் சகலவித வேலையினாலும், அவர்களுக்கு அவர்கள் ஜீவனையும் கசப்பாக்கினார்கள்; அவர்களைக்கொண்டு செய்வித்த மற்ற எல்லா வேலைகளிலும், அவர்களைக் கொடுமையாய் நடத்த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ாந்தும் செங்கலுமாகிய இவைகளைச் செய்யும் வேலையினாலும், வயலில் செய்யும் சகலவித வேலையினாலும், அவர்களுக்கு அவர்கள் ஜீவனையும் கசப்பாக்கினார்கள்; அவர்களைக்கொண்டு செய்வித்த மற்ற எல்லா வேலைகளிலும், அவர்களைக் கொடுமையாய் நடத்த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ுவுமன்றி, எகிப்தின் ராஜா, சிப்பிராள் பூவாள் என்னும் பேருடைய எபிரெய மருத்துவச்சிகளோடே பேசி: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ுவுமன்றி, எகிப்தின் ராஜா, சிப்பிராள் பூவாள் என்னும் பேருடைய எபிரெய மருத்துவச்சிகளோடே பேசி: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பிரெய ஸ்திரீகளுக்கு மருத்துவம் செய்யும்போது, அவர்கள் மணையின்மேல் உட்கார்ந்திருக்கையில், பார்த்து, ஆண்பிள்ளையானால் கொன்று போடுங்கள், பெண்பிள்ளையானால் உயிரோடிருக்கட்டும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பிரெய ஸ்திரீகளுக்கு மருத்துவம் செய்யும்போது, அவர்கள் மணையின்மேல் உட்கார்ந்திருக்கையில், பார்த்து, ஆண்பிள்ளையானால் கொன்று போடுங்கள், பெண்பிள்ளையானால் உயிரோடிருக்கட்டும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பிரெய ஸ்திரீகளுக்கு மருத்துவம் செய்யும்போது, அவர்கள் மணையின்மேல் உட்கார்ந்திருக்கையில், பார்த்து, ஆண்பிள்ளையானால் கொன்று போடுங்கள், பெண்பிள்ளையானால் உயிரோடிருக்கட்டும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ிப்துக்குப் போன இஸ்ரவேலுடைய குமாரரின் நாமங்களாவன: ரூபன், சிமியோன், லேவி, யூதா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ருத்துவச்சிகளோ, தேவனுக்குப் பயந்ததினால், எகிப்தின் ராஜா தங்களுக்கு இட்ட கட்டளைப்படி செய்யாமல், ஆண்பிள்ளைகளையும் உயிரோடே காப்பாற்றி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ருத்துவச்சிகளோ, தேவனுக்குப் பயந்ததினால், எகிப்தின் ராஜா தங்களுக்கு இட்ட கட்டளைப்படி செய்யாமல், ஆண்பிள்ளைகளையும் உயிரோடே காப்பாற்ற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ால் எகிப்தின் ராஜா மருத்துவச்சிகளை அழைப்பித்து: நீங்கள் ஆண்பிள்ளைகளை உயிரோடே காப்பாற்றுகிற காரியம் என்ன என்று கேட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ால் எகிப்தின் ராஜா மருத்துவச்சிகளை அழைப்பித்து: நீங்கள் ஆண்பிள்ளைகளை உயிரோடே காப்பாற்றுகிற காரியம் என்ன என்று கேட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மருத்துவச்சிகள் பார்வோனை நோக்கி: எபிரெய ஸ்திரீகள் எகிப்திய ஸ்திரீகளைப்போல் அல்ல, அவர்கள் நல்ல பலமுள்ளவர்கள்; மருத்துவச்சி அவர்களிடத்துக்குப் போகுமுன்னமே அவர்கள் பிரசவித்தாகும் என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மருத்துவச்சிகள் பார்வோனை நோக்கி: எபிரெய ஸ்திரீகள் எகிப்திய ஸ்திரீகளைப்போல் அல்ல, அவர்கள் நல்ல பலமுள்ளவர்கள்; மருத்துவச்சி அவர்களிடத்துக்குப் போகுமுன்னமே அவர்கள் பிரசவித்தாகும் எ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ினிமித்தம் தேவன் மருத்துவச்சிகளுக்கு நன்மை செய்தார். ஜனங்கள் பெருகி மிகுதியும் பலத்துப் போ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ருத்துவச்சிகள் தேவனுக்குப் பயந்ததினால், அவர்களுடைய குடும்பங்கள் தழைக்கும்படி செய்த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பார்வோன், பிறக்கும் ஆண்பிள்ளைகளையெல்லாம் நதியிலே போட்டுவிடவும், பெண்பிள்ளைகளையெல்லாம் உயிரோடே வைக்கவும் தன் ஜனங்கள் எல்லோருக்கும் கட்டளையி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பார்வோன், பிறக்கும் ஆண்பிள்ளைகளையெல்லாம் நதியிலே போட்டுவிடவும், பெண்பிள்ளைகளையெல்லாம் உயிரோடே வைக்கவும் தன் ஜனங்கள் எல்லோருக்கும் கட்டளையி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சக்கார், செபுலோன், பென்யமீன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ாண், நப்தலி, காத், ஆசேர் என்பவைகள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ர்கள் யாக்கோபுடனே தங்கள் தங்கள் குடும்பத்தோடுங் கூடப்போ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ோசேப்போ அதற்கு முன்னமே எகிப்தில் போயிருந்தான். யாக்கோபின் கர்ப்பப் பிறப்பாகிய யாவரும் எழுபது பே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ோசேப்போ அதற்கு முன்னமே எகிப்தில் போயிருந்தான். யாக்கோபின் கர்ப்பப் பிறப்பாகிய யாவரும் எழுபது பே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சேப்பும் அவனுடைய சகோதரர் யாவரும், அந்தத் தலைமுறையார் எல்லாரும் மரணமடை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 children of Israel were fruitful, and increased abundantly, and multiplied, and wax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ceeding mighty; and the land was filled with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Now there arose up a new king over Egypt, which knew not Josep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he said unto his people, Behold, the people of the children of Israel are more and mighti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n w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Come on, let us deal wisely with them; lest they multiply, and it come to pass, that, when th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lls out any war, they join also unto our enemies, and fight against us, and so get them up ou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refore they did set over them taskmasters to afflict them with their burdens. And they buil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Pharaoh treasure cities, Pithom and Raam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Now these are the names of the children of Israel, which came into Egypt; every man and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the more they afflicted them, the more they multiplied and grew. And they were griev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cause of the children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 Egyptians made the children of Israel to serve with rigou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y made their lives bitter with hard bondage, in mortar, and in brick, and in all mann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service in the field: all their service, wherein they made them serve, was with rigou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king of Egypt spoke to the Hebrew midwives, of which the name of the one was Shiphra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name of the other Puah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he said, When all of you do the office of a midwife to the Hebrew women, and see them up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tools; if it be a son, then all of you shall kill him: but if it be a daughter, then she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usehold came with Jaco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But the midwives feared God, and did not as the king of Egypt commanded them, but saved the m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ildren ali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 king of Egypt called for the midwives, and said unto them, Why have all of you done t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ng, and have saved the men children aliv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 midwives said unto Pharaoh, Because the Hebrew women are not as the Egyptian women;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are lively, and are delivered before the midwives come in unto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refore God dealt well with the midwives: and the people multiplied, and waxed very migh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it came to pass, because the midwives feared God, that he made them hou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Pharaoh charged all his people, saying, Every son that is born all of you shall cast i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river, and every daughter all of you shall keep ali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Reuben, Simeon, Levi, and Juda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ssachar, Zebulun, and Benjami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Dan, and Naphtali, Gad, and As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all the souls that came out of the loins of Jacob were seventy souls: for Joseph was in Egyp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read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Joseph died, and all his brethren, and all that gener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2026-09-05T21:49:47Z</dcterms:created>
  <dcterms:modified xsi:type="dcterms:W3CDTF">2026-09-05T21:49:47Z</dcterms:modified>
  <dc:title>Exodus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