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6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க்குவாதம் பொறாமைகள் தூக்கி எறிந்த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இயேசுவை ஆடையாய் அணிந்து கொண்டேன் நா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மக்காய் வாழும் வைராக்கியம் உள்ளத்தில் வந்த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வாழும் எண்ணங்கள் என்றோ மடிந்ததையா (செத்ததையா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என்னை முழுவதும் அர்ப்பணித்தேன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ிருக்கும் நாளெல்லாம் உமக்குச் சொந்த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ப்பணித்தேன் (நான்) அர்ப்பணி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ஆத்துமா சரீரம் அர்ப்பணித்தேன்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ள்ளம் உடல் எல்லாமே உமக்குத் தந்தேன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்ளம் கபடு இல்லாமல் காத்துக் கொள்ளுமையா – ஒ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லகப்பெருமை சிற்றின்பம் உதறிவிட்டேன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சப்பு வெறுப்பு காயங்கள் கடந்து போன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2026-07-30T15:12:40Z</dcterms:created>
  <dcterms:modified xsi:type="dcterms:W3CDTF">2026-07-30T15:12:40Z</dcterms:modified>
  <dc:title>துதிப் பாடல்கள் : 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