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 நான் அல்ல, எனக்குள் வாசமாயிருக்கிற பாவமே அப்படிச் செய்கிற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ெப்படியெனில், என்னிடத்தில், அதாவது, என் மாம்சத்தில், நன்மை வாசமாயிருக்கிறதில்லையென்று நான் அறிந்திருக்கிறேன்; நன்மைசெய்யவேண்டுமென்கிற விருப்பம் என்னிடத்திலிருக்கிறது, நன்மைசெய்வதோ என்னிடத்திலி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ெப்படியெனில், என்னிடத்தில், அதாவது, என் மாம்சத்தில், நன்மை வாசமாயிருக்கிறதில்லையென்று நான் அறிந்திருக்கிறேன்; நன்மைசெய்யவேண்டுமென்கிற விருப்பம் என்னிடத்திலிருக்கிறது, நன்மைசெய்வதோ என்னிடத்தில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தலால் நான் விரும்புகிற நன்மையைச் செய்யாமல், விரும்பாத தீமையையே செய்கிற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ப்படி நான் விரும்பாததை நான் செய்தால், நான் அல்ல, எனக்குள்ளே வாசமாயிருக்கிற பாவமே அப்படிச் செய்கிற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னபடியால் நன்மைசெய்ய விரும்புகிற என்னிடத்தில் தீமையுண்டென்கிற ஒரு பிரமாணத்தைக் காண்கிற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னபடியால் நன்மைசெய்ய விரும்புகிற என்னிடத்தில் தீமையுண்டென்கிற ஒரு பிரமாணத்தைக் காண்கிற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ள்ளான மனுஷனுக்கேற்றபடி தேவனுடைய நியாயப்பிரமாணத்தின்மேல் பிரியமாயிருக்கி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கிலும் என் மனதின் பிரமாணத்துக்கு விரோதமாய்ப் போராடுகிற வேறொரு பிரமாணத்தை என் அவயவங்களில் இருக்கக் காண்கிறேன்; அது என் அவயவங்களில் உண்டாயிருக்கிற பாவப்பிரமாணத்துக்கு என்னைச் சிறையாக்கிக் கொள்ளுகிற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கிலும் என் மனதின் பிரமாணத்துக்கு விரோதமாய்ப் போராடுகிற வேறொரு பிரமாணத்தை என் அவயவங்களில் இருக்கக் காண்கிறேன்; அது என் அவயவங்களில் உண்டாயிருக்கிற பாவப்பிரமாணத்துக்கு என்னைச் சிறையாக்கிக் கொள்ளுகி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டியிருக்க, நன்மையானது எனக்கு மரணமாயிற்றோ? அப்படியல்ல; பாவமே எனக்கு மரணமாயிற்று; பாவம் கற்பனையினாலே மிகுந்த பாவமுள்ளதாகும்படிக்கும், அது நன்மையானதைக் கொண்டு எனக்கு மரணத்தை உண்டாக்கினதினாலே, பாவமாகவே விளங்கும்படிக்கும் அப்படியாயிற்ற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கிலும் என் மனதின் பிரமாணத்துக்கு விரோதமாய்ப் போராடுகிற வேறொரு பிரமாணத்தை என் அவயவங்களில் இருக்கக் காண்கிறேன்; அது என் அவயவங்களில் உண்டாயிருக்கிற பாவப்பிரமாணத்துக்கு என்னைச் சிறையாக்கிக் கொள்ளுகிற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ிர்ப்பந்தமான மனுஷன் நான்! இந்த மரணசரீரத்தினின்று யார் என்னை விடுதலையாக்குவார்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ியாயப்பிரமாணத்தை அறிந்திருக்கிறவர்களுடனே பேசுகிறேன். சகோதரரே, ஒரு மனுஷன் உயிரோடிருக்குமளவும் நியாயப்பிரமாணம் அவனை ஆளுகிறதென்று அறியாமலிருக்கிறீர்களா?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ியாயப்பிரமாணத்தை அறிந்திருக்கிறவர்களுடனே பேசுகிறேன். சகோதரரே, ஒரு மனுஷன் உயிரோடிருக்குமளவும் நியாயப்பிரமாணம் அவனை ஆளுகிறதென்று அறியாமலிருக்கிறீர்களா?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ம்முடைய கர்த்தராகிய இயேசுகிறிஸ்துமூலமாய் தேவனை ஸ்தோத்திரிக்கிறேன். ஆதலால் நானே என் மனதினாலே தேவனுடைய நியாயப்பிரமாணத்துக்கும், மாம்சத்தினாலேயோ பாவப்பிரமாணத்துக்கும் ஊழியஞ்செய்கிற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ம்முடைய கர்த்தராகிய இயேசுகிறிஸ்துமூலமாய் தேவனை ஸ்தோத்திரிக்கிறேன். ஆதலால் நானே என் மனதினாலே தேவனுடைய நியாயப்பிரமாணத்துக்கும், மாம்சத்தினாலேயோ பாவப்பிரமாணத்துக்கும் ஊழியஞ்செய்கிற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ம்முடைய கர்த்தராகிய இயேசுகிறிஸ்துமூலமாய் தேவனை ஸ்தோத்திரிக்கிறேன். ஆதலால் நானே என் மனதினாலே தேவனுடைய நியாயப்பிரமாணத்துக்கும், மாம்சத்தினாலேயோ பாவப்பிரமாணத்துக்கும் ஊழியஞ்செய்கிற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ெப்படியென்றால், புருஷனையுடைய ஸ்திரீ தன் புருஷன் உயிரோடிருக்குமளவும் நியாயப்பிரமாணத்தின்படியே அவனுடைய நிபந்தனைக்கு உட்பட்டிருக்கிறாள்; புருஷன் மரித்த பின்பு புருஷனைப்பற்றிய பிரமாணத்தினின்று விடுதலையாயிருக்கிறா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ெப்படியென்றால், புருஷனையுடைய ஸ்திரீ தன் புருஷன் உயிரோடிருக்குமளவும் நியாயப்பிரமாணத்தின்படியே அவனுடைய நிபந்தனைக்கு உட்பட்டிருக்கிறாள்; புருஷன் மரித்த பின்பு புருஷனைப்பற்றிய பிரமாணத்தினின்று விடுதலையாயிருக்கிறா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, புருஷன் உயிரோடிருக்கையில் அவள் வேறொரு புருஷனை விவாகம்பண்ணினால் விபசாரியென்னப்படுவாள்; புருஷன் மரித்தபின்பு அவள் அந்தப் பிரமாணத்தினின்று விடுதலையானபடியால், வேறொரு புருஷனை விவாகம் பண்ணினாலும் விபசாரியல்ல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டியிருக்க, நன்மையானது எனக்கு மரணமாயிற்றோ? அப்படியல்ல; பாவமே எனக்கு மரணமாயிற்று; பாவம் கற்பனையினாலே மிகுந்த பாவமுள்ளதாகும்படிக்கும், அது நன்மையானதைக் கொண்டு எனக்கு மரணத்தை உண்டாக்கினதினாலே, பாவமாகவே விளங்கும்படிக்கும் அப்படியாயிற்ற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, புருஷன் உயிரோடிருக்கையில் அவள் வேறொரு புருஷனை விவாகம்பண்ணினால் விபசாரியென்னப்படுவாள்; புருஷன் மரித்தபின்பு அவள் அந்தப் பிரமாணத்தினின்று விடுதலையானபடியால், வேறொரு புருஷனை விவாகம் பண்ணினாலும் விபசாரியல்ல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, புருஷன் உயிரோடிருக்கையில் அவள் வேறொரு புருஷனை விவாகம்பண்ணினால் விபசாரியென்னப்படுவாள்; புருஷன் மரித்தபின்பு அவள் அந்தப் பிரமாணத்தினின்று விடுதலையானபடியால், வேறொரு புருஷனை விவாகம் பண்ணினாலும் விபசாரியல்ல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ப்போல, என் சகோதரரே, நீங்கள் மரித்தோரிலிருந்து எழுந்த கிறிஸ்து என்னும் வேறொருவருடையவர்களாகி, தேவனுக்கென்று கனிகொடுக்கும்படி கிறிஸ்துவின் சரீரத்தினாலே நியாயப்பிரமாணத்துக்கு மரித்தவர்களானீ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ப்போல, என் சகோதரரே, நீங்கள் மரித்தோரிலிருந்து எழுந்த கிறிஸ்து என்னும் வேறொருவருடையவர்களாகி, தேவனுக்கென்று கனிகொடுக்கும்படி கிறிஸ்துவின் சரீரத்தினாலே நியாயப்பிரமாணத்துக்கு மரித்தவர்களானீ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ப்போல, என் சகோதரரே, நீங்கள் மரித்தோரிலிருந்து எழுந்த கிறிஸ்து என்னும் வேறொருவருடையவர்களாகி, தேவனுக்கென்று கனிகொடுக்கும்படி கிறிஸ்துவின் சரீரத்தினாலே நியாயப்பிரமாணத்துக்கு மரித்தவர்களானீ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ம் மாம்சத்திற்கு உட்பட்டிருந்த காலத்தில் நியாயப்பிரமாணத்தினாலே தோன்றிய பாவ இச்சைகள் மரணத்திற்கு ஏதுவான கனிகளைக் கொடுக்கத்தக்கதாக நம்முடைய அவயவங்களிலே பெலன்செய்த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ம் மாம்சத்திற்கு உட்பட்டிருந்த காலத்தில் நியாயப்பிரமாணத்தினாலே தோன்றிய பாவ இச்சைகள் மரணத்திற்கு ஏதுவான கனிகளைக் கொடுக்கத்தக்கதாக நம்முடைய அவயவங்களிலே பெலன்செய்த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ம் மாம்சத்திற்கு உட்பட்டிருந்த காலத்தில் நியாயப்பிரமாணத்தினாலே தோன்றிய பாவ இச்சைகள் மரணத்திற்கு ஏதுவான கனிகளைக் கொடுக்கத்தக்கதாக நம்முடைய அவயவங்களிலே பெலன்செய்த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ப்பொழுதோ நாம் பழமையான எழுத்தின்படியல்ல, புதுமையான ஆவியின்படி ஊழியஞ்செய்யத்தக்கதாக, நம்மைக் கட்டியிருந்த நியாயப்பிரமாணத்துக்கு நாம் மரித்தவர்களாகி, அதினின்று விடுதலையாக்கப்பட்டிருக்கிறோ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ப்பொழுதோ நாம் பழமையான எழுத்தின்படியல்ல, புதுமையான ஆவியின்படி ஊழியஞ்செய்யத்தக்கதாக, நம்மைக் கட்டியிருந்த நியாயப்பிரமாணத்துக்கு நாம் மரித்தவர்களாகி, அதினின்று விடுதலையாக்கப்பட்டிருக்கிறோ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டியிருக்க, நன்மையானது எனக்கு மரணமாயிற்றோ? அப்படியல்ல; பாவமே எனக்கு மரணமாயிற்று; பாவம் கற்பனையினாலே மிகுந்த பாவமுள்ளதாகும்படிக்கும், அது நன்மையானதைக் கொண்டு எனக்கு மரணத்தை உண்டாக்கினதினாலே, பாவமாகவே விளங்கும்படிக்கும் அப்படியாயிற்ற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ப்பொழுதோ நாம் பழமையான எழுத்தின்படியல்ல, புதுமையான ஆவியின்படி ஊழியஞ்செய்யத்தக்கதாக, நம்மைக் கட்டியிருந்த நியாயப்பிரமாணத்துக்கு நாம் மரித்தவர்களாகி, அதினின்று விடுதலையாக்கப்பட்டிருக்கிறோ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 என்ன சொல்லுவோம்? நியாயப்பிரமாணம் பாவமோ? அல்லவே. பாவம் இன்னதென்று நியாயப்பிரமாணத்தினால் நான் அறிந்தேனேயன்றி மற்றப்படி அறியவில்லை; இச்சியாதிருப்பாயாக என்று நியாயப்பிரமாணம் சொல்லாதிருந்தால், இச்சை பாவம் என்று நான் அறியாமலிருப்பேனே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 என்ன சொல்லுவோம்? நியாயப்பிரமாணம் பாவமோ? அல்லவே. பாவம் இன்னதென்று நியாயப்பிரமாணத்தினால் நான் அறிந்தேனேயன்றி மற்றப்படி அறியவில்லை; இச்சியாதிருப்பாயாக என்று நியாயப்பிரமாணம் சொல்லாதிருந்தால், இச்சை பாவம் என்று நான் அறியாமலிருப்பேனே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 என்ன சொல்லுவோம்? நியாயப்பிரமாணம் பாவமோ? அல்லவே. பாவம் இன்னதென்று நியாயப்பிரமாணத்தினால் நான் அறிந்தேனேயன்றி மற்றப்படி அறியவில்லை; இச்சியாதிருப்பாயாக என்று நியாயப்பிரமாணம் சொல்லாதிருந்தால், இச்சை பாவம் என்று நான் அறியாமலிருப்பேனே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ாவமானது கற்பனையினாலே சமயம்பெற்றுச் சகலவித இச்சைகளையும் என்னில் நடப்பித்தது. நியாயப்பிரமாணமில்லாவிட்டால் பாவம் செத்ததாயிருக்குமே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ாவமானது கற்பனையினாலே சமயம்பெற்றுச் சகலவித இச்சைகளையும் என்னில் நடப்பித்தது. நியாயப்பிரமாணமில்லாவிட்டால் பாவம் செத்ததாயிருக்குமே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ன்னே நியாயப்பிரமாணமில்லாதவனாயிருந்தபோது நான் ஜீவனுள்ளவனாயிருந்தேன்; கற்பனை வந்தபோது பாவம் உயிர்கொண்டது, நான் மரித்தவனான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ன்னே நியாயப்பிரமாணமில்லாதவனாயிருந்தபோது நான் ஜீவனுள்ளவனாயிருந்தேன்; கற்பனை வந்தபோது பாவம் உயிர்கொண்டது, நான் மரித்தவனான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டியிருக்க, ஜீவனுக்கேதுவான கற்பனையே எனக்கு மரணத்துக்கேதுவாயிருக்கக்கண்ட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டியிருக்க, ஜீவனுக்கேதுவான கற்பனையே எனக்கு மரணத்துக்கேதுவாயிருக்கக்கண்ட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ேலும், நமக்குத் தெரிந்திருக்கிறபடி, நியாயப்பிரமாணம் ஆவிக்குரியதாயிருக்கிறது, நானோ பாவத்துக்குக் கீழாக விற்கப்பட்டு, மாம்சத்துக்குரியவனாயிருக்கிறே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ாவமானது கற்பனையினாலே சமயம்பெற்று, என்னை வஞ்சித்து, அதினாலே என்னைக் கொன்றத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ையால் நியாயப்பிரமாணம் பரிசுத்தமுள்ளதுதான், கற்பனையும் பரிசுத்தமாயும் நீதியாயும் நன்மையாயும் இருக்கிற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ேலும், நமக்குத் தெரிந்திருக்கிறபடி, நியாயப்பிரமாணம் ஆவிக்குரியதாயிருக்கிறது, நானோ பாவத்துக்குக் கீழாக விற்கப்பட்டு, மாம்சத்துக்குரியவனாயிருக்கிற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ப்படியெனில், நான் செய்கிறது எனக்கே சம்மதியில்லை; நான் விரும்புகிறதைச் செய்யாமல், நான் வெறுக்கிறதையே செய்கிற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ப்படி நான் விரும்பாததைச் செய்கிறவனாயிருக்க, நியாயப்பிரமாணம் நல்லதென்று ஒத்துக்கொள்ளுகிறேன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ப்படி நான் விரும்பாததைச் செய்கிறவனாயிருக்க, நியாயப்பிரமாணம் நல்லதென்று ஒத்துக்கொள்ளுகிறேனே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98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আমি য়েসব মন্দ কাজ করছি তা আমি নিজে য়ে করছি তা নয়, করছে সেই পাপ যা আমার মধ্যে বাসা বেঁধে আ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হ্যাঁ, আমি জানি যা ভাল তা আমার মধ্যে বাস করে না, অর্থাত্ আমার অনাত্মিক মানবিক প্রকৃতির মধ্যে 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েই৷ কারণ যা ভাল তা করবার ইচ্ছা আমার মধ্যে আছে কিন্তু তা আমি করতে পারি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কারণ যা ভাল আমি করতে চাই তা করি না; কিন্তু য়ে অন্যায় আমি করতে চাই না কাজে তাই তো কর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যা আমি করতে চাই না যদি আমি তাই করি তাহলে য়ে পাপ আমার মধ্যে আছে তা এই মন্দ কাজ কর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কাজেই আমার মধ্যে এই নিয়মটি আমি লক্ষ্য করছি য়ে, যখন আমি সত্কার্য় করতে ইচ্ছা করি তখনও মন্দ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ধ্যে থাক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আমার অন্তর ঈশ্বরের বিধি-ব্যবস্থা ভালবাস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কিন্তু আমি দেখছি য়ে আমার দেহের মধ্যে আর একটা বিধি-ব্যবস্থা কাজ করছে, যা সেই বিধি-ব্যবস্থ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ঙ্গে লড়াই করে চলে, যা আমার মন গ্রহণ করেছে৷ আমার দেহে য়ে বিধি-ব্যবস্থা কাজ করছে তা হল পাপ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াহলে যা উত্তম, তাই কি আমার কাছে মৃত্যু নিয়ে এল? নিশ্চয়ই না৷ উত্তম বিষয়ের মধ্য দিয়ে পাপ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ধি-ব্যবস্থা এবং এর হাতে আমি বন্দী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কি হতভাগ্য মানুষ আমি! কে আমাকে এই মরদেহ থেকে উদ্ধার করব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ভাই ও বোনেরা, তোমরা যখন মোশির বিধি ব্যবস্থা জান, তখন তোমরা নিশ্চয়ই জান য়ে মানুষ যতদিন বেঁচ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ে ততদিনই সে বিধি-ব্যবস্থার অধীনে থাক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ঈশ্বর আমাকে উদ্ধার করবেন! আমাদের প্রভু যীশু খ্রীষ্টের মাধ্যমে পরিত্রাণের দ্বারা ঈশ্বর আম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দ্ধার করবেন৷এইজন্য আমি তাঁকে ধন্যবাদ জানাই৷ তাহলে দেখছি য়ে আমি মনে ঈশ্বরের বিধি-ব্যবস্থার দাস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আমার পাপ প্রকৃতির দিক থেকে আমি পাপ ব্যবস্থারই দাস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োমাদের কাছে একটা দৃষ্টান্ত দিই৷ একজন স্ত্রীলোক নিয়ম মত , যতদিন তার স্বামী বেঁচে থাকে ততদিন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 দায়বদ্ধ থাকে৷ স্বামী মারা গেলে সে বিয়ের বিধি-ব্যবস্থা থেকে মুক্তি প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কিন্তু সেই স্ত্রীলোক, তার স্বামী বেঁচে থাকতে যদি অপর পুরুষকে বিবাহ করে, সে ব্যভিচার করে৷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ছে মৃত্যু নিয়ে এল৷ যাতে পাপকে পাপ বলে চেনা যায়৷ আজ্ঞাকে ব্যবহার করে পাপকে অতীব পাপপূর্ণ বলে চে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বামী যদি মারা যায়, তাহলে সে বিয়ের বিধি-ব্যবস্থা থেকে মুক্ত হয়ে যায়; আর তখন সে যদি অন্য পুরুষ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য়ে করে তাহলে সে ব্যভিচারের দোষে দোষী হয়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অতএব আমার ভাই ও বোনেরা, খ্রীষ্টের দেহের মাধ্যমে সেইভাবেই তোমাদের পুরানো সত্ত্বার মৃত্যু হয়েছে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বিধি-ব্যবস্থার বন্ধন থেকে মুক্ত হয়েছ৷ মৃত্যু থেকে যিনি বেঁচে উঠেছেন এখন তোমরা তাঁরই হয়েছ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রা খ্রীষ্টের হয়েছি, য়েন ঈশ্বরের উদ্দেশ্যে ফল উত্‌পন্ন করতে পার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অতীতে আমরা মানবিক পাপ প্রকৃতি অনুসারে জীবনযাপন করছিলাম৷ বিধি-ব্যবস্থা পাপের য়েসব প্রবৃত্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গিয়ে তোলে সেগুলি আমাদের দেহে প্রবল ছিল৷ যার ফলে আমরা যা করতাম তা আমাদের কাছে আত্মিক মৃত্যু ন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সত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অতীতে বিধি-ব্যবস্থা আমাদের বন্দী করে রেখেছিল, কিন্তু এখন আমাদের পুরানো সত্ত্বার মৃত্যু হয়েছে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রা বিধি-ব্যবস্থার বন্ধন থেকে মুক্ত হয়েছি৷ এখন আমরা নুতন ধারায় ঈশ্বরের সেবা করি, পুরানো লিখ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ে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ধি-ব্যবস্থার নির্দেশ অনুসারে নয় কিন্তু পবিত্র আত্মার নির্দেশ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োমরা হয়তো ভাবছ য়ে আমি বলছি বিধি-ব্যবস্থা এবং পাপ একই বস্তু; না নিশ্চয়ই নয়৷ একমাত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ধি-ব্যবস্থার দ্বারাই পাপ কি তা আমি বুঝতে পারলাম৷ আমি কখনই বুঝতে পারতাম না য়ে লোভ করা অন্যায়; যদ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ধি-ব্যবস্থায় লেখা না থাকত, ‘অপরের জিনিসে লোভ করা পাপ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কারণ পাপ ঐ নিষেধাজ্ঞার সুয়োগ নিয়ে আমার অন্তরে তখন লোভের আকর্ষণ জাগিয়ে তুলতে শুরু করল৷ তাই ঐ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েশের সুয়োগ নিয়ে আমার জীবনে পাপ প্রবেশ করল৷ ব্যবস্থা না থাকলে পাপের কোন শক্তি থাক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এক সময় আমি বিধি-ব্যবস্থা ছাড়াই বেঁচে ছিলাম; কিন্তু যখন বিধি-ব্যবস্থা এল তখন আমার মধ্যে পাপ বা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 শুরু কর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খন আমি আত্মিকভাবে মৃত্যু বরণ করলাম৷ য়ে আদেশের ফলে জীবন পাবার কথা সেই আদেশ আমাকে মৃত্যুর মুখ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ঠেলে দ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আমরা জানি য়ে বিধি-ব্যবস্থা আত্মিক; কিন্তু আমি আত্মিক নই৷ ক্রীতদাসের মতো পাপ আমার ওপর কর্ত্তৃত্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ঈশ্বরের সেই আজ্ঞা দিয়েই পাপ আমাকে ঠকাবার সুয়োগ পেল এবং তাই দিয়েই আমাকে আত্মিকভাবে মেরে ফেল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াহলে দেখা যাচ্ছে য়ে বিধি-ব্যবস্থা পবিত্র আর তাঁর আজ্ঞাও পবিত্র, ন্যায় ও উত্তম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কি করছি তাই আমি জানি না কারণ আমি যা করতে চাই তা করি না বরং য়ে মন্দ জিনিস আমি ঘৃণা করি তাই কর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আর আমি য়ে সব মন্দ কাজ করতে চাই না যদি তাই করি তাহলে বুঝতে হবে বিধি-ব্যবস্থা য়ে উত্তম তা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েনে নিয়ে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2026-07-30T23:18:52Z</dcterms:created>
  <dcterms:modified xsi:type="dcterms:W3CDTF">2026-07-30T23:18:52Z</dcterms:modified>
  <dc:title>ரோமர்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