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புருஷன் உயிரோடிருக்கையில் அவள் வேறொரு புருஷனை விவாகம்பண்ணினால் விபசாரியென்னப்படுவாள்; புருஷன் மரித்தபின்பு அவள் அந்தப் பிரமாணத்தினின்று விடுதலையானபடியால், வேறொரு புருஷனை விவாகம் பண்ணினாலும் விபசாரியல்ல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ப்போல, என் சகோதரரே, நீங்கள் மரித்தோரிலிருந்து எழுந்த கிறிஸ்து என்னும் வேறொருவருடையவர்களாகி, தேவனுக்கென்று கனிகொடுக்கும்படி கிறிஸ்துவின் சரீரத்தினாலே நியாயப்பிரமாணத்துக்கு மரித்தவர்களான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ப்போல, என் சகோதரரே, நீங்கள் மரித்தோரிலிருந்து எழுந்த கிறிஸ்து என்னும் வேறொருவருடையவர்களாகி, தேவனுக்கென்று கனிகொடுக்கும்படி கிறிஸ்துவின் சரீரத்தினாலே நியாயப்பிரமாணத்துக்கு மரித்தவர்களான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ப்போல, என் சகோதரரே, நீங்கள் மரித்தோரிலிருந்து எழுந்த கிறிஸ்து என்னும் வேறொருவருடையவர்களாகி, தேவனுக்கென்று கனிகொடுக்கும்படி கிறிஸ்துவின் சரீரத்தினாலே நியாயப்பிரமாணத்துக்கு மரித்தவர்களான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மாம்சத்திற்கு உட்பட்டிருந்த காலத்தில் நியாயப்பிரமாணத்தினாலே தோன்றிய பாவ இச்சைகள் மரணத்திற்கு ஏதுவான கனிகளைக் கொடுக்கத்தக்கதாக நம்முடைய அவயவங்களிலே பெலன்செய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மாம்சத்திற்கு உட்பட்டிருந்த காலத்தில் நியாயப்பிரமாணத்தினாலே தோன்றிய பாவ இச்சைகள் மரணத்திற்கு ஏதுவான கனிகளைக் கொடுக்கத்தக்கதாக நம்முடைய அவயவங்களிலே பெலன்செய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ோ நாம் பழமையான எழுத்தின்படியல்ல, புதுமையான ஆவியின்படி ஊழியஞ்செய்யத்தக்கதாக, நம்மைக் கட்டியிருந்த நியாயப்பிரமாணத்துக்கு நாம் மரித்தவர்களாகி, அதினின்று விடுதலையாக்கப்பட்டிருக்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ோ நாம் பழமையான எழுத்தின்படியல்ல, புதுமையான ஆவியின்படி ஊழியஞ்செய்யத்தக்கதாக, நம்மைக் கட்டியிருந்த நியாயப்பிரமாணத்துக்கு நாம் மரித்தவர்களாகி, அதினின்று விடுதலையாக்கப்பட்டிருக்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ோ நாம் பழமையான எழுத்தின்படியல்ல, புதுமையான ஆவியின்படி ஊழியஞ்செய்யத்தக்கதாக, நம்மைக் கட்டியிருந்த நியாயப்பிரமாணத்துக்கு நாம் மரித்தவர்களாகி, அதினின்று விடுதலையாக்கப்பட்டிருக்கிற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ோ நாம் பழமையான எழுத்தின்படியல்ல, புதுமையான ஆவியின்படி ஊழியஞ்செய்யத்தக்கதாக, நம்மைக் கட்டியிருந்த நியாயப்பிரமாணத்துக்கு நாம் மரித்தவர்களாகி, அதினின்று விடுதலையாக்கப்பட்டிருக்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யாயப்பிரமாணத்தை அறிந்திருக்கிறவர்களுடனே பேசுகிறேன். சகோதரரே, ஒரு மனுஷன் உயிரோடிருக்குமளவும் நியாயப்பிரமாணம் அவனை ஆளுகிறதென்று அறியாமலிருக்கிறீர்களா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என்ன சொல்லுவோம்? நியாயப்பிரமாணம் பாவமோ? அல்லவே. பாவம் இன்னதென்று நியாயப்பிரமாணத்தினால் நான் அறிந்தேனேயன்றி மற்றப்படி அறியவில்லை; இச்சியாதிருப்பாயாக என்று நியாயப்பிரமாணம் சொல்லாதிருந்தால், இச்சை பாவம் என்று நான் அறியாமலிருப்ப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என்ன சொல்லுவோம்? நியாயப்பிரமாணம் பாவமோ? அல்லவே. பாவம் இன்னதென்று நியாயப்பிரமாணத்தினால் நான் அறிந்தேனேயன்றி மற்றப்படி அறியவில்லை; இச்சியாதிருப்பாயாக என்று நியாயப்பிரமாணம் சொல்லாதிருந்தால், இச்சை பாவம் என்று நான் அறியாமலிருப்பே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என்ன சொல்லுவோம்? நியாயப்பிரமாணம் பாவமோ? அல்லவே. பாவம் இன்னதென்று நியாயப்பிரமாணத்தினால் நான் அறிந்தேனேயன்றி மற்றப்படி அறியவில்லை; இச்சியாதிருப்பாயாக என்று நியாயப்பிரமாணம் சொல்லாதிருந்தால், இச்சை பாவம் என்று நான் அறியாமலிருப்பேன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மானது கற்பனையினாலே சமயம்பெற்றுச் சகலவித இச்சைகளையும் என்னில் நடப்பித்தது. நியாயப்பிரமாணமில்லாவிட்டால் பாவம் செத்ததாயிருக்க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மானது கற்பனையினாலே சமயம்பெற்றுச் சகலவித இச்சைகளையும் என்னில் நடப்பித்தது. நியாயப்பிரமாணமில்லாவிட்டால் பாவம் செத்ததாயிருக்கு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னே நியாயப்பிரமாணமில்லாதவனாயிருந்தபோது நான் ஜீவனுள்ளவனாயிருந்தேன்; கற்பனை வந்தபோது பாவம் உயிர்கொண்டது, நான் மரித்தவனா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னே நியாயப்பிரமாணமில்லாதவனாயிருந்தபோது நான் ஜீவனுள்ளவனாயிருந்தேன்; கற்பனை வந்தபோது பாவம் உயிர்கொண்டது, நான் மரித்தவனான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ஜீவனுக்கேதுவான கற்பனையே எனக்கு மரணத்துக்கேதுவாயிருக்கக்கண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ஜீவனுக்கேதுவான கற்பனையே எனக்கு மரணத்துக்கேதுவாயிருக்கக்கண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மானது கற்பனையினாலே சமயம்பெற்று, என்னை வஞ்சித்து, அதினாலே என்னைக் கொன்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யாயப்பிரமாணத்தை அறிந்திருக்கிறவர்களுடனே பேசுகிறேன். சகோதரரே, ஒரு மனுஷன் உயிரோடிருக்குமளவும் நியாயப்பிரமாணம் அவனை ஆளுகிறதென்று அறியாமலிருக்கிறீர்களா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மானது கற்பனையினாலே சமயம்பெற்று, என்னை வஞ்சித்து, அதினாலே என்னைக் கொன்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ியாயப்பிரமாணம் பரிசுத்தமுள்ளதுதான், கற்பனையும் பரிசுத்தமாயும் நீதியாயும் நன்மையாயும் இ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ிருக்க, நன்மையானது எனக்கு மரணமாயிற்றோ? அப்படியல்ல; பாவமே எனக்கு மரணமாயிற்று; பாவம் கற்பனையினாலே மிகுந்த பாவமுள்ளதாகும்படிக்கும், அது நன்மையானதைக் கொண்டு எனக்கு மரணத்தை உண்டாக்கினதினாலே, பாவமாகவே விளங்கும்படிக்கும் அப்படியாய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ிருக்க, நன்மையானது எனக்கு மரணமாயிற்றோ? அப்படியல்ல; பாவமே எனக்கு மரணமாயிற்று; பாவம் கற்பனையினாலே மிகுந்த பாவமுள்ளதாகும்படிக்கும், அது நன்மையானதைக் கொண்டு எனக்கு மரணத்தை உண்டாக்கினதினாலே, பாவமாகவே விளங்கும்படிக்கும் அப்படியாயிற்ற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ிருக்க, நன்மையானது எனக்கு மரணமாயிற்றோ? அப்படியல்ல; பாவமே எனக்கு மரணமாயிற்று; பாவம் கற்பனையினாலே மிகுந்த பாவமுள்ளதாகும்படிக்கும், அது நன்மையானதைக் கொண்டு எனக்கு மரணத்தை உண்டாக்கினதினாலே, பாவமாகவே விளங்கும்படிக்கும் அப்படியாய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, நமக்குத் தெரிந்திருக்கிறபடி, நியாயப்பிரமாணம் ஆவிக்குரியதாயிருக்கிறது, நானோ பாவத்துக்குக் கீழாக விற்கப்பட்டு, மாம்சத்துக்குரியவனாயிருக்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லும், நமக்குத் தெரிந்திருக்கிறபடி, நியாயப்பிரமாணம் ஆவிக்குரியதாயிருக்கிறது, நானோ பாவத்துக்குக் கீழாக விற்கப்பட்டு, மாம்சத்துக்குரியவனாயிரு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டியெனில், நான் செய்கிறது எனக்கே சம்மதியில்லை; நான் விரும்புகிறதைச் செய்யாமல், நான் வெறுக்கிறதையே செய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ப்படியெனில், நான் செய்கிறது எனக்கே சம்மதியில்லை; நான் விரும்புகிறதைச் செய்யாமல், நான் வெறுக்கிறதையே செய்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நான் விரும்பாததைச் செய்கிறவனாயிருக்க, நியாயப்பிரமாணம் நல்லதென்று ஒத்துக்கொள்ளுகிறேன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ெப்படியென்றால், புருஷனையுடைய ஸ்திரீ தன் புருஷன் உயிரோடிருக்குமளவும் நியாயப்பிரமாணத்தின்படியே அவனுடைய நிபந்தனைக்கு உட்பட்டிருக்கிறாள்; புருஷன் மரித்த பின்பு புருஷனைப்பற்றிய பிரமாணத்தினின்று விடுதலையாயிருக்கிற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அல்ல, எனக்குள் வாசமாயிருக்கிற பாவமே அப்படிச் செய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ெப்படியெனில், என்னிடத்தில், அதாவது, என் மாம்சத்தில், நன்மை வாசமாயிருக்கிறதில்லையென்று நான் அறிந்திருக்கிறேன்; நன்மைசெய்யவேண்டுமென்கிற விருப்பம் என்னிடத்திலிருக்கிறது, நன்மைசெய்வதோ என்னிடத்தில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ெப்படியெனில், என்னிடத்தில், அதாவது, என் மாம்சத்தில், நன்மை வாசமாயிருக்கிறதில்லையென்று நான் அறிந்திருக்கிறேன்; நன்மைசெய்யவேண்டுமென்கிற விருப்பம் என்னிடத்திலிருக்கிறது, நன்மைசெய்வதோ என்னிடத்தில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ெப்படியெனில், என்னிடத்தில், அதாவது, என் மாம்சத்தில், நன்மை வாசமாயிருக்கிறதில்லையென்று நான் அறிந்திருக்கிறேன்; நன்மைசெய்யவேண்டுமென்கிற விருப்பம் என்னிடத்திலிருக்கிறது, நன்மைசெய்வதோ என்னிடத்தில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 நான் விரும்புகிற நன்மையைச் செய்யாமல், விரும்பாத தீமையையே செய்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 நான் விரும்புகிற நன்மையைச் செய்யாமல், விரும்பாத தீமையையே செய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நான் விரும்பாததை நான் செய்தால், நான் அல்ல, எனக்குள்ளே வாசமாயிருக்கிற பாவமே அப்படிச் செய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நான் விரும்பாததை நான் செய்தால், நான் அல்ல, எனக்குள்ளே வாசமாயிருக்கிற பாவமே அப்படிச் செய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படியால் நன்மைசெய்ய விரும்புகிற என்னிடத்தில் தீமையுண்டென்கிற ஒரு பிரமாணத்தைக் காண்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ள்ளான மனுஷனுக்கேற்றபடி தேவனுடைய நியாயப்பிரமாணத்தின்மேல் பிரியமாயிருக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ெப்படியென்றால், புருஷனையுடைய ஸ்திரீ தன் புருஷன் உயிரோடிருக்குமளவும் நியாயப்பிரமாணத்தின்படியே அவனுடைய நிபந்தனைக்கு உட்பட்டிருக்கிறாள்; புருஷன் மரித்த பின்பு புருஷனைப்பற்றிய பிரமாணத்தினின்று விடுதலையாயிருக்கிற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ிலும் என் மனதின் பிரமாணத்துக்கு விரோதமாய்ப் போராடுகிற வேறொரு பிரமாணத்தை என் அவயவங்களில் இருக்கக் காண்கிறேன்; அது என் அவயவங்களில் உண்டாயிருக்கிற பாவப்பிரமாணத்துக்கு என்னைச் சிறையாக்கிக் கொள்ளு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ிலும் என் மனதின் பிரமாணத்துக்கு விரோதமாய்ப் போராடுகிற வேறொரு பிரமாணத்தை என் அவயவங்களில் இருக்கக் காண்கிறேன்; அது என் அவயவங்களில் உண்டாயிருக்கிற பாவப்பிரமாணத்துக்கு என்னைச் சிறையாக்கிக் கொள்ளுகிற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ிலும் என் மனதின் பிரமாணத்துக்கு விரோதமாய்ப் போராடுகிற வேறொரு பிரமாணத்தை என் அவயவங்களில் இருக்கக் காண்கிறேன்; அது என் அவயவங்களில் உண்டாயிருக்கிற பாவப்பிரமாணத்துக்கு என்னைச் சிறையாக்கிக் கொள்ளு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ிர்ப்பந்தமான மனுஷன் நான்! இந்த மரணசரீரத்தினின்று யார் என்னை விடுதலையாக்குவார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மூலமாய் தேவனை ஸ்தோத்திரிக்கிறேன். ஆதலால் நானே என் மனதினாலே தேவனுடைய நியாயப்பிரமாணத்துக்கும், மாம்சத்தினாலேயோ பாவப்பிரமாணத்துக்கும் ஊழியஞ்செய்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மூலமாய் தேவனை ஸ்தோத்திரிக்கிறேன். ஆதலால் நானே என் மனதினாலே தேவனுடைய நியாயப்பிரமாணத்துக்கும், மாம்சத்தினாலேயோ பாவப்பிரமாணத்துக்கும் ஊழியஞ்செய்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ெப்படியென்றால், புருஷனையுடைய ஸ்திரீ தன் புருஷன் உயிரோடிருக்குமளவும் நியாயப்பிரமாணத்தின்படியே அவனுடைய நிபந்தனைக்கு உட்பட்டிருக்கிறாள்; புருஷன் மரித்த பின்பு புருஷனைப்பற்றிய பிரமாணத்தினின்று விடுதலையாயிருக்கி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புருஷன் உயிரோடிருக்கையில் அவள் வேறொரு புருஷனை விவாகம்பண்ணினால் விபசாரியென்னப்படுவாள்; புருஷன் மரித்தபின்பு அவள் அந்தப் பிரமாணத்தினின்று விடுதலையானபடியால், வேறொரு புருஷனை விவாகம் பண்ணினாலும் விபசாரியல்ல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புருஷன் உயிரோடிருக்கையில் அவள் வேறொரு புருஷனை விவாகம்பண்ணினால் விபசாரியென்னப்படுவாள்; புருஷன் மரித்தபின்பு அவள் அந்தப் பிரமாணத்தினின்று விடுதலையானபடியால், வேறொரு புருஷனை விவாகம் பண்ணினாலும் விபசாரியல்ல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புருஷன் உயிரோடிருக்கையில் அவள் வேறொரு புருஷனை விவாகம்பண்ணினால் விபசாரியென்னப்படுவாள்; புருஷன் மரித்தபின்பு அவள் அந்தப் பிரமாணத்தினின்று விடுதலையானபடியால், வேறொரு புருஷனை விவாகம் பண்ணினாலும் விபசாரியல்ல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 તો તે વ્યભિચારનો અપરાધ ગણા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એ જ પ્રમાણે, મારા ભાઈઓ તથા બહેનો, ખ્રિસ્તના શરીરની સાથે જ તમારા જૂના શરીરનું મૃત્યુ થયું છે. હ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નિયમના બંધનમાંથી મુક્ત થયા છો. હવે તમે એક માત્ર એવા ખ્રિસ્તના શિષ્ય થયા છો, જે મૃત્યુમાંથી ઊભ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ો હતો. હવે આપણે ખ્રિસ્તના શિષ્ય થયા છીએ. જેથી કરીને દેવની સેવામાં આપણો ઉપયોગ થઈ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ભૂતકાળમાં તો આપણે જ્યારે દૈહિક હતા, ત્યારે પાપ વાસનાઓને આધીન હતા. અને આપણે જે પાપ કર્યા તે આપણ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આધ્યાત્મિક મૃત્યુ નોતર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ભૂતકાળમાં, નિયમશાસ્ત્રે આપણને કેદીઓની જેમ બાંધી રાખ્યા હતા. હવે આપણા જૂના નિયમશાસ્ત્રો નાશ પામ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અને તેથી નિયમશાસ્ત્રના બંધનમાંથી આપણને હવે મુક્ત કરવામાં આવ્યા છે. લેખિત નિયમોની જૂની પધ્ધત્તિ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, પરંતુ હવે નવીન પધ્ધત્તિ પ્રમાણે આપણે દેવની સેવા કરીએ છીએ. પવિત્ર આત્માની સાતે આપણે હવે ન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ધ્ધત્તિ પ્રમાણે દેવની સેવા કર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ભાઈઓ અને બહેનો, તમે મૂસાના નિયમશાસ્ત્રને સમજો છો. તેથી સાચેજ તમે જાણો છો કે કોઈ વ્યક્તિ જ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્યારે આપણે શું કહીએ, શું નિયમ પાપરૂપ છે? ના, કદી નહિ. પરંતુ નિયમ વગર મેં પાપ જાણ્યું ના હોત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કે જો નિયમશાસ્ત્રે કહ્યું ન હોત કે લોભ ન રાખ, તો મેં લોભ જાણ્યો ના હોત. “તમારે બીજાઓની માલિકી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્તુઓની ઈચ્છા કરવી જોઈએ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ણ પાપને તક મળવાથી આજ્ઞા વડે મારામાં સઘળા પ્રકારની અનિષ્ટ ઈચ્છાઓ પૂર્ણ કરવા મને લલચાવ્યો. માર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 પેઠું. કારણ કે નિયમ વિના પાપ નિર્જી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નિયમશાસ્ત્રનું મને જ્ઞાન થયું તે પહેલાં પણ હું તેના વગર જીવતો હતો. પરંતુ જેવો નિયમનો આદેશ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ળ્યો કે તરત જ પછીથી મારામાં પાપ સજીવન થ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ને આમ પાપના કારણે મારું આધ્યાત્મિક મૃત્યુ થયું. એ આદેશનો હેતુ મને જીવન બક્ષવાનો હતો, પરંતુ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એ આદેશ મૃત્યુ લ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ને પાપે આજ્ઞાનો ઉપયોગ કરી મૂર્ખ બનાવવાનો રસ્તો શોધ્યો. પાપે મારા આત્મિક મરણને માટે આજ્ઞ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જીવિત હોય છે ત્યાં સુધી જ નિયમશાસ્ત્રની સત્તા એના પર ચા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યોગ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મ, નિયમશાસ્ત્ર તો પવિત્ર છે જ, અને આજ્ઞા પણ પવિત્ર, ન્યાયી અને સા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ો આનો અર્થ શું એવો થાય કે જે કઈક સારું છે તે જ મારા માટે મૃત્યુ લાવ્યું? ના! પરંતુ પાપ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ું મૃત્યુ લાવી શકે તેવા સારાપણાનો ઉપયોગ કર્યો. આમ એટલા માટે બન્યું કે પાપનું ખરું સ્વરૂપ પ્રગટ થ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ે. અને તેના બધા અનિષ્ટોમાં પાપ બતાવી શકાય આ બધું આજ્ઞા દ્વારા જ થ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આપણે જાણીએ છીએ કે નિયમ આધ્યાત્મિક છે. પરંતુ હું આધ્યાત્મિક નથી. જાણે કે હું તેનો સેવક હોઉં ત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 મારા પર સત્તા ચલ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જે કોઈ કામો કરું છું, તે સમજી શકતો નથી. તેથી જે સારાં કામો કરવાની મારી ઈચ્છા છે, તે હું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તો નથી. અને જે ખરાબ કામો કરવાનું હું ધિક્કારું છું તે હું કર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્યારે હું જે ઈચ્છતો નથી તે જો હું કરું છું, તો હું નિયમ વિષે કબૂલ કરું છું કે તે સાર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ું તમને એક દૃષ્ટાંત આપીશ: પરણિત સ્ત્રી જ્યાં સુધી તેનો પતિ જીવતો હોય ત્યાં સુધી તેની સાથે રહે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રંતુ આ ખરાબ કામો કરનાર ખરેખર હું નથી. મારામાં રહેતું પાપ ખરાબ કામ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હા, હું જાણું છું કે મારામાં એટલે મારા દેહમાં કંઈ જ સારું વસતું નથી. મારો કહેવાનો અર્થ એ છ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અસ્તિત્વનો જે અંશ આધ્યાત્મિક નથી, તેમાં કોઈ સારાપણાનો સમાવેશ નથી. મારી ઈચ્છા તો એવી છે ક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રાં જ કામો કરું. પરંતુ હું તે કર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ારે જે સારાં કામો કરવાં છે તે હું કરતો નથી. તેને બદલે જે ખરાબ કામો જે મારે નથી કરવાં તે મારા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ઈ જ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થી જે કામો મારે કરવાં નથી, તે જો મારાથી થઈ જતાં હોય, તો એવાં કામો કરનાર ખરેખર હું નથી. માર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તું પાપ એ બધાં ખરાબ કામ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થી મેં આ સિદ્ધાંત શોધ્યો. જ્યારે હું સારું કરવા ઈચ્છું છું ત્યારે ભૂડું જ ઉપલબ્ધ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દેવના નિયમમાં હું અંતરના ઊડાણમાં ખૂબ સુખી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ધાયેલી હોય છે. પરંતુ જો તે સ્ત્રીનો પતિ મરણ પામે તો, પછી પતિ સાથેના સંબંધને લગતા નિયમથી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રંતુ મારા શરીરમાં કોઈ જુદો જ નિયમ કાર્ય કરતો જોઉ છું. માનસિક સ્તરે મારા મનમાં જે નિયમનો સ્વીક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ો છે તેની સામે પેલો શારીરિક સ્તર પર ચાલતો નિયમ યુદ્ધ છેડે છે. મારા શરીરમાં ચાલતો એ નિયમ તે પાપ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મ છે, અને એ નિયમ મને એનો કેદી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થી હું દુ:ખી છું! મારા માટે મૃત્યુ લાવનાર આ શરીરથી મને કોણ બચાવશ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દેવ જ મને બચાવશે! આપણા પ્રભુ ઈસુ ખ્રિસ્ત દ્વારા હું તેનો આભાર માનું છું!આમ મારા મનમાં હું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તે દેવના નિયમને અનુસરું છું. પણ મારા પાપમય સ્વભાવથી હું પાપના નિયમનો દાસ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વતંત્ર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રંતુ જે સ્ત્રીનો પતિ જીવતો હોય અને જો તેની પત્ની બીજા પુરુંષ સાથે લગ્ન કરે, તો નિયમશાસ્ત્ર ક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તેમ, તે સ્ત્રી વ્યભિચારની અપરાધી બને છે. પરંતુ જો એ સ્ત્રીનો પતિ મૃત્યુ પામે, તો પછી લગ્ન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મમાંથી તે સ્ત્રીને મુક્ત કરવામાં આવે છે. આમ, પતિના મૃત્યુ પછી જો તે સ્ત્રી બીજા પુરુંષ સાથે લગ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2026-06-15T13:22:13Z</dcterms:created>
  <dcterms:modified xsi:type="dcterms:W3CDTF">2026-06-15T13:22:13Z</dcterms:modified>
  <dc:title>ரோமர்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