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ாலையில் பாலனை தேடி
செல்வோம் நாம் யாவரும் கூடி
அந்த மாடடையும் குடில் நாடி
தேவ பாலனை பணிந்திட வார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ீர் வாரீர் வாரீர் 
நாம் செல்லுவோ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ன்னை மரியின் மடிமேலே 
மன்னன் மகவாகவே தோன்ற 
விண் தூதர்கள் பாடல்கள் பாட 
விரைவாக நாம் செல்வோம் கேட்க --- வார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ந்தை ஆயர்கள் யாவரும் அங்கே
அந்த முன்னணை முன்னிலை நின்றே 
தம் கந்தை குளிர்ந்திட போற்றும்
நல்ல காட்சியை கண்டிட வாரீர் --- வார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2026-07-09T08:57:52Z</dcterms:created>
  <dcterms:modified xsi:type="dcterms:W3CDTF">2026-07-09T08:57:52Z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