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times a light surprises 
The Christian while he sings ; 
It is the Lord who rises 
With healing in His wings. 
When comforts are declining, 
He grants the soul again 
A season of clear shining, 
To cheer it after r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holy contemplation, 
We sweetly then pursue 
The theme of God's salvation, 
And find it ever new ; 
Set free from present sorrow, 
We cheerfully can say----
E'en let th' unknown to-morrow 
Bring with it what it may :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 can bring with it nothing 
But He will bear us through ; 
Who gives the lilies clothing, 
Will clothe His people too : 
Beneath the spreading heavens 
No creature but is fed ; 
And He who feeds the ravens 
Will give His children brea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gh vine nor fig tree neither 
Their wonted fruit should bear ; 
Though all the fields should wither, 
Nor flocks nor herds be there : 
Yet God the same abiding, 
His praise shall tune my voice ; 
For, while in Him confiding, 
I cannot but rejoi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2026-09-14T09:17:18Z</dcterms:created>
  <dcterms:modified xsi:type="dcterms:W3CDTF">2026-09-14T09:17:18Z</dcterms:modified>
  <dc:title>Hymn : 723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