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presProps" Target="presProps.xml"/>
  <Relationship Id="rId17" Type="http://schemas.openxmlformats.org/officeDocument/2006/relationships/viewProps" Target="viewProps.xml"/>
  <Relationship Id="rId18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2985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38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ந்தப் பானம் என்னை நித்தம் காக்கவ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38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4. உம்முடைய சாவின் லாபம் மாட்சிமை மிகுந்தத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38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ன்னிடத்திலுள்ள சாபம் உம்மால்தானே நீங்கிற்ற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38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ப்பமாக உம்மை நான் அருந்தவே.   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38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த்துமாவே, உன்னை ஜோடி, தோஷம் யாவையும் விட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38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ீட்பரண்டை சேர ஓடி நன்றாய் ஜாக்கிரதைப்படு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38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ர்த்தர் உன்னை பந்திக்கு அழைக்கிறார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38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இந்தப் போஜனத்தின்மேலே வாஞ்சையாய் இருக்கிறேன்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38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ம்மையே இம்மானுவேலே பக்தியாய் உட்கொள்ளுவேன்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38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ேவரீரே ஜீவ அப்பமானவர். 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38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3. மாசில்லாத ரத்தத்தாலே என்னை அன்பாய் இரட்சித்தீர்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3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தை நீர் இரக்கத்தாலே எனக்கென்றும் ஈகிறீ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38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92">
  <a:themeElements>
    <a:clrScheme name="Theme9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13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2026-06-15T08:53:01Z</dcterms:created>
  <dcterms:modified xsi:type="dcterms:W3CDTF">2026-06-15T08:53:01Z</dcterms:modified>
  <dc:title>துதிப் பாடல்கள் : 238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