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ப் பானம் என்னை நித்தம் காக்க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முடைய சாவின் லாபம் மாட்சிமை மிகு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டத்திலுள்ள சாபம் உம்மால்தானே நீங்கிற்ற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மாக உம்மை நான் அருந்தவே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ே, உன்னை ஜோடி, தோஷம் யாவையும் வ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ண்டை சேர ஓடி நன்றாய் ஜாக்கிரதைப்பட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உன்னை பந்திக்கு அழை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ந்தப் போஜனத்தின்மேலே வாஞ்சையாய் இருக்கிற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இம்மானுவேலே பக்தியாய் உட்கொள்ளுவ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ரீரே ஜீவ அப்பமானவர்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சில்லாத ரத்தத்தாலே என்னை அன்பாய் இரட்சித்த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நீர் இரக்கத்தாலே எனக்கென்றும் ஈ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2026-09-15T16:55:02Z</dcterms:created>
  <dcterms:modified xsi:type="dcterms:W3CDTF">2026-09-15T16:55:02Z</dcterms:modified>
  <dc:title>துதிப் பாடல்கள் : 238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