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ின்மேல் எண்ணெய் வார்த்து, அதின்மேல் தூபவர்க்கத்தைப் போடுவாயாக; இது ஒரு போஜனபலி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ஆசாரியன், உதிர்த்த தானியத்திலும் எண்ணெயிலும் எடுத்து, ஞாபகக் குறியான பங்கை அதின் தூபவர்க்கம் எல்லாவற்றோடுங்கூடத் தகனிக்கக்கடவன்; இது கர்த்தருக்கு இடும் தகனபலி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ஆசாரியன், உதிர்த்த தானியத்திலும் எண்ணெயிலும் எடுத்து, ஞாபகக் குறியான பங்கை அதின் தூபவர்க்கம் எல்லாவற்றோடுங்கூடத் தகனிக்கக்கடவன்; இது கர்த்தருக்கு இடும் தகனபலி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போஜனபலியாகிய காணிக்கையைக் கர்த்தருக்குச் செலுத்தவேண்டுமானால், அவன் காணிக்கை மெல்லிய மாவாயிருப்பதாக; அவன் அதின்மேல் எண்ணெய் வார்த்து, அதின்மேல் தூபவர்க்கம் போட்ட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ஒருவன் போஜனபலியாகிய காணிக்கையைக் கர்த்தருக்குச் செலுத்தவேண்டுமானால், அவன் காணிக்கை மெல்லிய மாவாயிருப்பதாக; அவன் அதின்மேல் எண்ணெய் வார்த்து, அதின்மேல் தூபவர்க்கம் போட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ை ஆரோனின் குமாரராகிய ஆசாரியர்களிடத்தில் கொண்டுவருவானாக; அப்பொழுது ஆசாரியன் அந்த மாவிலும் எண்ணெயிலும் ஒரு கைப்பிடி நிறைய தூபவர்க்கம் எல்லாவற்றோடும் எடுத்து, அதைப் பலிபீடத்தின்மேல் ஞாபகக்குறியாகத் தகனிக்கக்கடவன்; அது கர்த்தருக்குச் சுகந்த வாசனையான தகனபல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ோஜனபலியில் மீதியாயிருப்பது ஆரோனையும் அவன் குமாரரையும் சேரும்; கர்த்தருக்கு இடும் தகனபலிகளில் இது மகா பரிசுத்தமான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ப் போஜனபலியில் மீதியாயிருப்பது ஆரோனையும் அவன் குமாரரையும் சேரும்; கர்த்தருக்கு இடும் தகனபலிகளில் இது மகா பரிசுத்தமான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ர்த்தருக்குச் செலுத்தும் எந்த போஜனபலியும் புளித்தமாவினால் செய்யப்படாதிருப்பதாக; புளித்தமாவுள்ளதொன்றையும் தேனுள்ளதொன்றையும் கர்த்தருக்குத் தகனபலியாகத் தகனிக்கவேண்டா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டைப்பது அடுப்பில் பாகம்பண்ணப்பட்ட போஜனபலியானால், அது எண்ணெயிலே பிசைந்த மெல்லிய மாவினால் செய்த புளிப்பில்லா அதிரசங்களாயாவது, எண்ணெய் பூசப்பட்ட புளிப்பில்லா அடைகளாயாவது இருப்பதாக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டைப்பது அடுப்பில் பாகம்பண்ணப்பட்ட போஜனபலியானால், அது எண்ணெயிலே பிசைந்த மெல்லிய மாவினால் செய்த புளிப்பில்லா அதிரசங்களாயாவது, எண்ணெய் பூசப்பட்ட புளிப்பில்லா அடைகளாயாவது இருப்பதாக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டைப்பது தட்டையான சட்டியில் பாகம்பண்ணப்பட்ட போஜனபலியானால், அது எண்ணெயிலே பிசைந்த புளிப்பில்லா மெல்லிய மாவினால் செய்யப்பட்டதாயிருப்பதாக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டைப்பது தட்டையான சட்டியில் பாகம்பண்ணப்பட்ட போஜனபலியானால், அது எண்ணெயிலே பிசைந்த புளிப்பில்லா மெல்லிய மாவினால் செய்யப்பட்டதாயிருப்பத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ைத் துண்டு துண்டாகப் பிட்டு, அதின்மேல் எண்ணெய் வார்ப்பாயாக; இது ஒரு போஜனபலி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டைப்பது பொரிக்குஞ் சட்டியில் பாகம்பண்ணப்பட்ட போஜனபலியானால், அது எண்ணெயிலே பிசைந்த மெல்லிய மாவினால் செய்யப்படுவதாக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 படைப்பது பொரிக்குஞ் சட்டியில் பாகம்பண்ணப்பட்ட போஜனபலியானால், அது எண்ணெயிலே பிசைந்த மெல்லிய மாவினால் செய்யப்படுவதாக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ச் செய்யப்பட்ட போஜனபலியைக் கர்த்தருக்குச் செலுத்துவாயாக; அது ஆசாரியனிடத்தில் கொண்டுவரப்படும்போது, அவன் அதைப் பலிபீடத்தண்டையில் கொண்டுவந்த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ச் செய்யப்பட்ட போஜனபலியைக் கர்த்தருக்குச் செலுத்துவாயாக; அது ஆசாரியனிடத்தில் கொண்டுவரப்படும்போது, அவன் அதைப் பலிபீடத்தண்டையில் கொண்டுவந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 போஜனபலியிலிருந்து ஆசாரியன் ஞாபகக் குறியாக ஒரு பங்கை எடுத்துப் பலிபீடத்தின்மேல் தகனிக்கக்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கர்த்தருக்குச் செலுத்தும் எந்த போஜனபலியும் புளித்தமாவினால் செய்யப்படாதிருப்பதாக; புளித்தமாவுள்ளதொன்றையும் தேனுள்ளதொன்றையும் கர்த்தருக்குத் தகனபலியாகத் தகனிக்கவேண்ட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 போஜனபலியிலிருந்து ஆசாரியன் ஞாபகக் குறியாக ஒரு பங்கை எடுத்துப் பலிபீடத்தின்மேல் தகனிக்கக்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ப் போஜனபலியில் மீதியானது ஆரோனையும் அவன் குமாரரையும் சேரும்; கர்த்தருக்கு இடும் தகனங்களில் இது மகா பரிசுத்தமான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ந்தப் போஜனபலியில் மீதியானது ஆரோனையும் அவன் குமாரரையும் சேரும்; கர்த்தருக்கு இடும் தகனங்களில் இது மகா பரிசுத்தமான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ற்கனிகளைக் காணிக்கையாகக் கொண்டுவந்து, அவைகளைக் கர்த்தருக்குச் செலுத்தலாம்; ஆனாலும், பலிபீடத்தின்மேல் அவைகள் சுகந்த வாசனையாகத் தகனிக்கப்படலாக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ுதற்கனிகளைக் காணிக்கையாகக் கொண்டுவந்து, அவைகளைக் கர்த்தருக்குச் செலுத்தலாம்; ஆனாலும், பலிபீடத்தின்மேல் அவைகள் சுகந்த வாசனையாகத் தகனிக்கப்படலாகா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டைக்கிற எந்த போஜனபலியும் உப்பினால் சாரமாக்கப்படுவதாக; உன் தேவனின் உடன்படிக்கையின் உப்பை உன் போஜனபலியிலே குறைவிடாமல், நீ படைப்பது எல்லாவற்றோடும் உப்பையும் படைப்பாய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படைக்கிற எந்த போஜனபலியும் உப்பினால் சாரமாக்கப்படுவதாக; உன் தேவனின் உடன்படிக்கையின் உப்பை உன் போஜனபலியிலே குறைவிடாமல், நீ படைப்பது எல்லாவற்றோடும் உப்பையும் படைப்பாய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தற்பலன்களை போஜனபலியாக நீ கர்த்தருக்குச் செலுத்தவந்தால், நிறைந்த பச்சையான கதிர்களை நெருப்பிலே வாட்டி உதிர்த்து, அதை உன் முதற்பலனின் போஜனபலியாக கொண்டுவரக்கடவாய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தற்பலன்களை போஜனபலியாக நீ கர்த்தருக்குச் செலுத்தவந்தால், நிறைந்த பச்சையான கதிர்களை நெருப்பிலே வாட்டி உதிர்த்து, அதை உன் முதற்பலனின் போஜனபலியாக கொண்டுவரக்கடவாய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ನೀನು ಅದರ ಮೇಲೆ ಎಣ್ಣೆಯನ್ನು ಹಾಕಿ ಅದರ ಮೇಲೆ ಸಾಂಬ್ರಾಣಿಯನ್ನು ಇಡಬೇಕು; ಅದು ಆಹಾರ ಸಮರ್ಪಣೆ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ಯಾಜಕನು ಬಡಿದ ಕಾಳುಗಳಲ್ಲಿ ಸ್ವಲ್ಪ ಭಾಗವನ್ನು ಮತ್ತು ಎಣ್ಣೆಯ ಸ್ವಲ್ಪ ಭಾಗವನ್ನು ಅದರ ಜೊತೆಯಲ್ಲಿ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ಂಬ್ರಾಣಿ ಯನ್ನು ಜ್ಞಾಪಕಾರ್ಥವಾಗಿ ಸುಡಬೇಕು: ಇದು ಕರ್ತ ನಿಗೆ ಬೆಂಕಿಯಿಂದ ಮಾಡಿದ ಸಮರ್ಪಣೆ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ಯಾರಾದರೂ ಕರ್ತನಿಗೆ ಆಹಾರ ಸಮರ್ಪಣೆಯನ್ನು ಸಮರ್ಪಿಸುವದಾದರೆ ಅವನ ಸಮರ್ಪಣೆಯು ನಯವಾದ ಹಿಟ್ಟಿನದ್ದಾಗಿರ ಬೇಕು.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ರ ಮೇಲೆ ಎಣ್ಣೆಯನ್ನು ಸುರಿಯ ಬೇಕು; ಅದರ ಮೇಲೆ ಸಾಂಬ್ರಾಣಿಯನ್ನು ಹಾಕ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ದಲ್ಲದೆ ಅವನು ಅದನ್ನು ಯಾಜಕರಾದ ಆರೋನನ ಕುಮಾರರ ಬಳಿಗೆ ತರಬೇಕು; ಅವನು ಹಿಟ್ಟಿನಲ್ಲಿಯೂ ಎಣ್ಣೆಯಲ್ಲಿಯೂ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ಿಡಿಯನ್ನು ಅದರ ಎಲ್ಲಾ ಸಾಂಬ್ರಾಣಿಯ ಸಂಗಡ ತೆಗೆದುಕೊಳ್ಳಬೇಕು. ಯಾಜ ಕನು ಅದನ್ನು ಜ್ಞಾಪಕಾರ್ಥವಾಗಿ ಯಜ್ಞವೇದಿ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ಿಗೆ ಸುವಾಸನೆಯ ಸಮರ್ಪಣೆಯಾಗಿ ಬೆಂಕಿಯಿಂದ 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ಹಾರದ ಸಮರ್ಪಣೆ ಯಲ್ಲಿ ಉಳಿದದ್ದು ಆರೋನನಿಗೂ ಅವನ ಕುಮಾರ ರಿಗೂ ಆಗಬೇಕು; ಅದು ಬೆಂಕಿಯಿಂದ ಮಾಡಿದ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ರ್ಪಣೆಗಳಲ್ಲಿ ಅತಿ ಪರಿಶುದ್ಧವಾದ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ಕರ್ತನಿಗೆ ನೀನು ತರುವ ಆಹಾರ ಸಮರ್ಪಣೆಯು ಯಾವದೂ ಹುಳಿಯಿಂದ ಮಾಡಿದ್ದಾಗಿರಬಾರದು; ಕರ್ತನಿಗೆ ನೀವು ಬೆಂಕಿಯಿಂದ ಮಾಡ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ನು ಒಲೆಯಲ್ಲಿ ಸುಟ್ಟ ಆಹಾರ ಸಮರ್ಪಣೆ ಯನ್ನು ಕಾಣಿಕೆಯಾಗಿ ತರುವದಾದರೆ ಅದು ಹುಳಿ ಯಿಲ್ಲದ್ದಾಗಿ ಎಣ್ಣೆಯ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ರೆಸಿದ ನಯವಾದ ಹಿಟ್ಟಿನ ರೊಟ್ಟಿಗಳು ಇಲ್ಲವೆ ಹುಳಿಯಿಲ್ಲದ ಎಣ್ಣೆ ಹೊಯ್ದ ದೋಸೆಗಳ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ಿನ್ನ ಕಾಣಿಕೆಯು ಬೋಗುಣಿ ಯಲ್ಲಿ ಬೇಯಿಸಿದ ಆಹಾರ ಸಮರ್ಪಣೆಯಾಗಿದ್ದರೆ ಅದು ಹುಳಿಯಿಲ್ಲದ ನಯವಾದ ಹಿಟ್ಟಿನಿಂದ ಎಣ್ಣ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ಿಶ್ರಿತವಾದದ್ದು ಆ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ೀನು ಅದನ್ನು ತುಂಡುಗಳನ್ನಾಗಿ ವಿಭಾಗಿಸಿ ಅದರ ಮೇಲೆ ಎಣ್ಣೆ ಸುರಿಯಬೇಕು; ಅದು ಆಹಾರ ಸಮರ್ಪಣೆಯಾಗ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ನಿನ್ನ ಕಾಣಿಕೆಯು ಬಾಂಡ್ಲೆಯಲ್ಲಿ ಬೇಯಿಸಿದ ಆಹಾರ ವಾಗಿದ್ದರೆ ಅದು ನಯವಾದ ಎಣ್ಣೆಯಿಂದ ಕೂಡಿದ ಹಿಟ್ಟಿ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್ದ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ೀನು ಇವುಗಳಿಂದ ಮಾಡಿದ ಆಹಾರ ಸಮರ್ಪಣೆಯನ್ನು ಕರ್ತನಿಗೆ ತರಬೇಕು; ಅದು ಯಾಜಕನಿಗೆ ಒಪ್ಪಿಸಿದಾಗ ಅವನ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ಜ್ಞವೇದಿಗೆ ತರ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ಯಾಜಕನು ಅದರಿಂದ ಜ್ಞಾಪಕಾರ್ಥವಾದ ಆಹಾರ ಸಮರ್ಪಣೆ ಯನ್ನಾಗಿ ತೆಗೆದುಕೊಂಡು ಅದನ್ನು ಯಜ್ಞವೇದಿಯ ಮೇಲೆ ಸುಡಬೇಕ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ಸಮರ್ಪಣೆಗಳಲ್ಲಿ ಹುಳಿಯನ್ನಾಗಲಿ ಜೇನನ್ನಾಗಲಿ ಸು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ು ಬೆಂಕಿಯಿಂದ ಮಾಡಿ ದ್ದಾಗಿದ್ದು ಕರ್ತನಿಗೆ ಸುವಾಸನೆಯ ಸಮರ್ಪಣೆಯಾಗಿ 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ಹಾರ ಸಮರ್ಪಣೆಯಲ್ಲಿ ಉಳಿದದ್ದು ಆರೋನನಿಗೂ ಅವನ ಕುಮಾರರಿಗೂ ಆಗಬೇಕು. ಅದು ಬೆಂಕಿಯಿಂದ ಮಾಡಿದ್ದಾಗಿದ್ದು ಕರ್ತನ ಸ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್ಪಣೆಗಳಲ್ಲಿ ಅತಿ ಪರಿಶುದ್ಧ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ಪ್ರಥಮ ಫಲದ ಕಾಣಿಕೆಯ ವಿಷಯ ದಲ್ಲಿಯಾದರೋ ನೀವು ಅವುಗಳನ್ನು ಕರ್ತನಿಗೆ ಸಮ ರ್ಪಿಸಬೇಕು; ಆದರೆ ಅವುಗಳನ್ನು ಯಜ್ಞವೇದ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ಸುವಾಸನೆಗಾಗಿ ಸು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ನ್ನ ಪ್ರತಿ ಯೊಂದು ಆಹಾರ ಸಮರ್ಪಣೆಯೂ ಉಪ್ಪಿನಲ್ಲಿ ಬೆರಿಕೆ ಯಾಗಿರಬೇಕು; ನಿನ್ನ ದೇವರ ಒಡಂಬಡಿಕೆಯನ್ನು ಸೂಚಿಸ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ಪ್ಪು ನಿನ್ನ ಸಮರ್ಪಣೆಯಲ್ಲಿ ಇಲ್ಲದೆ ಇರಬಾರದು; ನಿನ್ನ ಎಲ್ಲಾ ಸಮರ್ಪಣೆಗಳಲ್ಲಿ ನೀನು ಉಪ್ಪನ್ನು ಸಮ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ೀನು ನಿನ್ನ ಪ್ರಥಮ ಫಲಗಳ ಆಹಾರ ಸಮ ರ್ಪಣೆಯನ್ನು ಕರ್ತನಿಗೆ ಮಾಡಿದರೆ ನಿನ್ನ ಪ್ರಥಮ ಫಲದ ಆಹಾರ ಕಾಣಿಕೆ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ಂಕಿಯಿಂದ ಸುಟ್ಟ ಕಾಳಿನ ಹಸಿರು ತೆನೆಗಳನ್ನೂ ಅಲ್ಲದೆ ತುಂಬಿದ ತೆನೆ ಗಳಿಂದ ಬಡಿದ ಒಣಗಿದ ಕಾಳುಗಳನ್ನೂ ಸಮರ್ಪ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2026-09-07T01:00:23Z</dcterms:created>
  <dcterms:modified xsi:type="dcterms:W3CDTF">2026-09-07T01:00:23Z</dcterms:modified>
  <dc:title>ಲೇವಿಯಕಾಂಡ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