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2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த்தெழுந்தார் எழுந்தார் எனக்க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ண்டும் வருவார் வருவார் எனக்க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நேசர் எந்தன் மீட்ப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ாக்கும் தெய்வம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ைப் பாடி உம்மைப் போ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ய் என்றும் வா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ான என்னை மீட்ட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ோல் இவ்வுலகில் யாரு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ன் இயேசுவே –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ாமல் எனக்கு யாரு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ோட்டை எந்தன் தஞ்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செய்த பாவங்கள் பல ஆய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இரத்தத்தால் என்னை மீட்டு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ஆருயிர் நண்பன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வந்தீர் எனக்காய் மர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திரும்பவும் வருபவர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ல இவ்வுலகில் யாரு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ாடி போற்றி உய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ிறந்தார் பிறந்தார் எனக்க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ார் மரித்தார் எனக்க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2026-07-30T21:12:50Z</dcterms:created>
  <dcterms:modified xsi:type="dcterms:W3CDTF">2026-07-30T21:12:50Z</dcterms:modified>
  <dc:title>துதிப் பாடல்கள் : 836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