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63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our heads are bowed with woe, 
When our bitter tears o'erflow, 
When we mourn the lost, the dear-----
Jesus, Son of David, hear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 our feeble flesh hast worn, 
Thou our mortal griefs hast borne ; 
Thou hast shed the human tear : 
Jesus, Son of David, hear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the heart is sad within, 
With the thought of all its sin ; 
When the spirit shrinks with fear ; 
Jesus, Son of David, hear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ou the shame, the grief, hast known ; 
Though the sins were not Thine own, 
Thou hast deigned their load to bear : 
Jesus, Son of David, hear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When our eyes grow dim in death, 
When we heave the parting breath, 
When our solemn doom is near----- 
Jesus, Son of David, hear !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Thou hast bowed the dying head; 
Thou the blood of life hast shed ; 
Thou hast filled a mortal bier : 
Jesus, Son of David, hear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2026-09-08T12:20:27Z</dcterms:created>
  <dcterms:modified xsi:type="dcterms:W3CDTF">2026-09-08T12:20:27Z</dcterms:modified>
  <dc:title>Hymn : 736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