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க்காக யாவையும் செய்வாரே
அற்புதமானவற்றை ஆச்சரியமாக செய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ெய்வார் எல்லாம் செய்வார்
செய்யாமல் இருக்க மாட்டார்
முடிப்பார் எல்லாம் முடிப்பார்
நன்மையாய் முடி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செய்வார் எனக்காய் செய்வார்
செய்யாமல் இருக்க மாட்டார்
முடிப்பார் எல்லாம் முடிப்பார்
நன்மையாய் முடித்திடுவார்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ூடும் அவரால் கூடும்
கூடாத தொன்றில்லையே
பெறுவேன் நன்மை பெறுவேன்
பெறாமல் இருக்கமாட்ட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கூடும் அவரால் கூடும்
கூடாத தொன்றில்லையே
நன்மை பெறுவேன் நிச்சயம் பெறுவேன்
பெறாமல் இருக்க மாட்டேன்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கும் அவரால் ஆகும்
ஆகாத தொன்றில்லையே
கிடைக்கும் நிச்சயம் கிடைக்கும்
கேட்டது கிடைத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ஆகும் அவரால் ஆகும்
ஆகாத தொன்றில்லையே
கிடைக்கும் கிடைக்கும் நிச்சயம் கிடைக்கும்
கேட்டது கிடைத்திடுமே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2026-09-15T09:53:49Z</dcterms:created>
  <dcterms:modified xsi:type="dcterms:W3CDTF">2026-09-15T09:53:49Z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