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we Thy promise claim, 
We are gathered in Thy name ; 
In the midst do Thou appear ; 
Manifest Thy presence 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anctify us, Lord, and bless ; 
Breathe Thy Spirit, give Thy peace; 
Come and dwell within each heart; 
Light, and life, and joy impar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ke us all in Thee complete, 
Make us all for glory meet-----
Meet t' appear before Thy sight ; 
Partners with the saints in ligh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2026-07-31T11:14:32Z</dcterms:created>
  <dcterms:modified xsi:type="dcterms:W3CDTF">2026-07-31T11:14:32Z</dcterms:modified>
  <dc:title>Hymn : 329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