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75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esus, we Thy promise claim, 
We are gathered in Thy name ; 
In the midst do Thou appear ; 
Manifest Thy presence her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Sanctify us, Lord, and bless ; 
Breathe Thy Spirit, give Thy peace; 
Come and dwell within each heart; 
Light, and life, and joy impart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Make us all in Thee complete, 
Make us all for glory meet-----
Meet t' appear before Thy sight ; 
Partners with the saints in light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2026-09-15T16:55:19Z</dcterms:created>
  <dcterms:modified xsi:type="dcterms:W3CDTF">2026-09-15T16:55:19Z</dcterms:modified>
  <dc:title>Hymn : 329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