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2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ட்டையின் நிழலில் அடைக்கல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ுகள் நேராமல் கா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ினைப் போல் என்னை சும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ிலுவையில் எந்தன் நோய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மந்தீர் உந்தன் சரீ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றே நான் சுகமான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வனால் பிறந்தவன் எவன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ையும் அருள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ை ஜெயிப்பவன் என்ற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களையும் பதராக்க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ென தந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க்கரம் என்னை உயர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ெஹோவா யீரே – (4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ல்லுள்ள இடங்களில் எந்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சுகமாய் நட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மர்ந்த தண்ணீரண்டை சேர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2026-07-25T10:23:35Z</dcterms:created>
  <dcterms:modified xsi:type="dcterms:W3CDTF">2026-07-25T10:23:35Z</dcterms:modified>
  <dc:title>துதிப் பாடல்கள் : 189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