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presProps" Target="presProps.xml"/>
  <Relationship Id="rId26" Type="http://schemas.openxmlformats.org/officeDocument/2006/relationships/viewProps" Target="viewProps.xml"/>
  <Relationship Id="rId27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09885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89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 தேவன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89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செட்டையின் நிழலில் அடைக்கல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89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ீங்குகள் நேராமல் காத்திட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89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ழுகினைப் போல் என்னை சுமந்திட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89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 தேவன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89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சிலுவையில் எந்தன் நோய்கள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89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ுமந்தீர் உந்தன் சரீரத்தில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89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ன்றே நான் சுகமானேன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89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 தேவன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89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தேவனால் பிறந்தவன் எவனு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8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னைத்தையும் அருளிட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89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லகத்தை ஜெயிப்பவன் என்று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89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லைகளையும் பதராக்குவ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89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 தேவனே   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89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க்கென தந்திட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89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லக்கரம் என்னை உயர்த்திட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89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 தேவன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89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யெஹோவா யீரே – (4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89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புல்லுள்ள இடங்களில் எந்தன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89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ித்தமும் சுகமாய் நடத்திட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89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மர்ந்த தண்ணீரண்டை சேர்த்திட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8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9">
  <a:themeElements>
    <a:clrScheme name="Theme4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22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2026-06-10T09:09:46Z</dcterms:created>
  <dcterms:modified xsi:type="dcterms:W3CDTF">2026-06-10T09:09:46Z</dcterms:modified>
  <dc:title>துதிப் பாடல்கள் : 189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