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ஆண்டவரே
தொடும் என் வாழ்வினையே
இயேசுவே உம்மை போல்
என்னை மாற்ற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ொடும் என் கண்களையே 
உம்மை நான் காண வேண்டுமே 
இயேசுவே உம்மையே நான் 
காண வேண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காதினையே
உம் குரல் கேட்க வேண்டுமே 
இயேசுவே உம் குரலைக் 
கேட்க வேண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ஆண்டவரே
தொடும் என் வாழ்வினையே
இயேசுவே உம்மை போல்
என்னை மாற்ற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ொடும் என் நாவினையே
உம் புகழ் பாட வேண்டுமே 
இயேசுவே உம் புகழைப் 
பாட வேண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ஆன்மாவை
என் பாவம் போக்க வேண்டுமே
இயேசுவே என் பாவம்
போக்க வேண்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ஆண்டவரே
தொடும் என் வாழ்வினையே
இயேசுவே உம்மை போல்
என்னை மாற்ற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ொடும் என் மனதினையே
மனப் புண்கள் ஆற வேண்டுமே 
இயேசுவே மனப்புண்கள் 
ஆற வேண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உடலினையே
உடல் நோய்கள் தீர வேண்டுமே
இயேசுவே உடல் நோய்கள்
தீர வேண்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2026-09-16T23:07:02Z</dcterms:created>
  <dcterms:modified xsi:type="dcterms:W3CDTF">2026-09-16T23:07:02Z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