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6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ிங்குனக்கா (2)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ிங்குனக்கா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ஹைய்யா ஹே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ிங்குனக்க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த்திலே நீயும் நிலைத்திர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Fight-ஏ life-ல வந்திடா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டம் நீயும் வந்திடு - அ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Child-ஆ உன்னையும் மாற்றுவ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ிங்குனக்கா (2)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ிங்குனக்கா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ிங்குனக்கா (2)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ஹைய்யா ஹே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ிங்குனக்கா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ிங்குனக்கா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ஹைய்யா ஹே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ிங்குனக்க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ெண்டு சக்கரம் இணைந்தோடின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Bike - ல பயணம் போகலா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ப் போல பிறரை நேசித்த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ும் Best friend ஆகலா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2026-07-04T07:28:10Z</dcterms:created>
  <dcterms:modified xsi:type="dcterms:W3CDTF">2026-07-04T07:28:10Z</dcterms:modified>
  <dc:title>VBS 2026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