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 but leaves ! The Spirit grieves 
O'er years of wasted life ; 
O'er sins indulged while conscience slept, 
O'er vows and promises unkept ;
And reaps, from years of strife, 
Nothing but leaves ! nothing but leaves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thing but leaves ! No gathered sheaves 
Of life's fair ripening grain : 
We sow our seeds; lo, tares and weeds, 
Words, idle words, for earnest deeds : 
Then reap, with toil and pain, 
Nothing but leaves ! nothing but leaves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thing but leaves ! Sad memory weaves
No veil to hide the past : 
And as we trace our weary way, 
And count each lost and misspent day,
We sadly find at last---- 
Nothing but leaves ! nothing but leaves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h ! who shall thus the Master meet, 
And bring but withered leaves ? 
Ah ! who shall at the Saviour's feet, 
Before the awful Judgment-seat, 
Lay down, for golden sheaves, 
Nothing but leaves, nothing but leaves ?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2026-07-09T08:55:24Z</dcterms:created>
  <dcterms:modified xsi:type="dcterms:W3CDTF">2026-07-09T08:55:24Z</dcterms:modified>
  <dc:title>Hymn : 431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