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தனக்குக் காணியாட்சி வயலாயிராமல் தான் விலைக்கு வாங்கின ஒரு வயலைக் கர்த்தருக்குப் பரிசுத்தம் என்று நேர்ந்துகொண்ட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யூபிலி வருஷம்மட்டும், உன் மதிப்பின்படி பெறும் விலை இன்னதென்று ஆசாரியன் அவனோடே கணக்குப்பார்த்து, அந்த உன் மதிப்பை, கர்த்தருக்குப் பரிசுத்தமாயிருக்கும்படி, அவன் அந்நாளிலே கொடுக்க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யூபிலி வருஷம்மட்டும், உன் மதிப்பின்படி பெறும் விலை இன்னதென்று ஆசாரியன் அவனோடே கணக்குப்பார்த்து, அந்த உன் மதிப்பை, கர்த்தருக்குப் பரிசுத்தமாயிருக்கும்படி, அவன் அந்நாளிலே கொடு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் கையிலே அந்த வயலைக் கொண்டானோ, அந்தக் காணியாட்சிக்காரன் வசமாய் அது யூபிலி வருஷத்தில் திரும்பச் சே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் கையிலே அந்த வயலைக் கொண்டானோ, அந்தக் காணியாட்சிக்காரன் வசமாய் அது யூபிலி வருஷத்தில் திரும்பச் சேர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மதிப்பெல்லாம் பரிசுத்த ஸ்தலத்துச் சேக்கல் கணக்காயிருக்கக்கடவது; ஒரு சேக்கலானது இருபது கேரா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லையீற்றானவைகள் கர்த்தருடையது, ஆகையால் ஒருவரும் தலையீற்றாகிய மிருகஜீவனைப் பரிசுத்தம் என்று நேர்ந்து கொள்ளலாகாது; அது மாடானாலும் ஆடானாலும் கர்த்தருடைய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லையீற்றானவைகள் கர்த்தருடையது, ஆகையால் ஒருவரும் தலையீற்றாகிய மிருகஜீவனைப் பரிசுத்தம் என்று நேர்ந்து கொள்ளலாகாது; அது மாடானாலும் ஆடானாலும் கர்த்தருடைய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ரஜீவனில் சாபத்தீடாக நியமிக்கப்பட்டவைகளெல்லாம் மீட்கப்படாமல் கொலைசெய்யப்பட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ரஜீவனில் சாபத்தீடாக நியமிக்கப்பட்டவைகளெல்லாம் மீட்கப்படாமல் கொலைசெய்யப்படக்கடவ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ிலே நிலத்தின் வித்திலும், விருட்சங்களின் கனியிலும், தசமபாகம் எல்லாம் கர்த்தருக்கு உரியது; அது கர்த்தருக்குப் பரிசுத்தமான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வன் தன் தசமபாகத்திலே எவ்வளவாவது மீட்டுக்கொள்ள மனதாயிருந்தானானால், அதனுடன்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லின் கீழ்ப்பட்ட ஆடுமாடுகளிலே பத்தில் ஒரு பங்காகிறதெல்லாம் கர்த்தருக்குப் பரிசுத்தமான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லின் கீழ்ப்பட்ட ஆடுமாடுகளிலே பத்தில் ஒரு பங்காகிறதெல்லாம் கர்த்தருக்குப் பரிசுத்தமான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ுக்குச் சொல்லும்படி, கர்த்தர் சீனாய்மலையில் மோசேக்கு விதித்த கட்டளைகள் இவைகள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ுபது வயதுமுதல் அறுபது வயதுக்குட்பட்ட ஆண்பிள்ளையை நீ பரிசுத்த ஸ்தலத்தின் சேக்கலாகிய ஐம்பது வெள்ளிச்சேக்கலாகவ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ுபது வயதுமுதல் அறுபது வயதுக்குட்பட்ட ஆண்பிள்ளையை நீ பரிசுத்த ஸ்தலத்தின் சேக்கலாகிய ஐம்பது வெள்ளிச்சேக்கலாகவ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ண்பிள்ளையை முப்பது சேக்கலாகவும் மதிப்ப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ந்து வயதுமுதல் இருபது வயதுக்கு உட்பட்ட ஆண்பிள்ளையை இருபது சேக்கலாகவும், பெண்பிள்ளையை பத்துச்சேக்கலாகவ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ந்து வயதுமுதல் இருபது வயதுக்கு உட்பட்ட ஆண்பிள்ளையை இருபது சேக்கலாகவும், பெண்பிள்ளையை பத்துச்சேக்கலாகவ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யலைப் பரிசுத்தம் என்று நேர்ந்து கொண்டவன் அதை மீட்டுக்கொள்ள மனதாயிருந்தால், உன் மதிப்பான திரவியத்தோடே ஐந்தில் ஒரு பங்கைக்கூட்டிக் கொடுக்கக்கடவன்; அப்பொழுது அது அவனுக்கு உறுதியா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மாதம்முதல் ஐந்து வயதுக்கு உட்பட்ட ஆண்பிள்ளையை ஐந்து வெள்ளிச்சேக்கலாகவும், பெண்பிள்ளையை மூன்று வெள்ளிச்சேக்கலாகவ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மாதம்முதல் ஐந்து வயதுக்கு உட்பட்ட ஆண்பிள்ளையை ஐந்து வெள்ளிச்சேக்கலாகவும், பெண்பிள்ளையை மூன்று வெள்ளிச்சேக்கலாகவ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பது வயது தொடங்கி, அதற்கு மேற்பட்ட வயதுள்ள ஆண்பிள்ளையைப் பதினைந்து சேக்கலாகவும், பெண்பிள்ளையைப் பத்துச்சேக்கலாகவும் மதிக்கக்கட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பது வயது தொடங்கி, அதற்கு மேற்பட்ட வயதுள்ள ஆண்பிள்ளையைப் பதினைந்து சேக்கலாகவும், பெண்பிள்ளையைப் பத்துச்சேக்கலாகவும் மதிக்கக்கடவாய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ன் பொருத்தனை பண்ணினது கர்த்தருக்குப் பலியிடப்படத்தக்க மிருக ஜீவனானால் அவன் கர்த்தருக்குக் கொடுக்கிற அப்படிப்பட்டதெல்லாம் பரிசுத்தமாயிருப்பத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ன் பொருத்தனை பண்ணினது கர்த்தருக்குப் பலியிடப்படத்தக்க மிருக ஜீவனானால் அவன் கர்த்தருக்குக் கொடுக்கிற அப்படிப்பட்டதெல்லாம் பரிசுத்தமாயிருப்பத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யலைப் பரிசுத்தம் என்று நேர்ந்து கொண்டவன் அதை மீட்டுக்கொள்ள மனதாயிருந்தால், உன் மதிப்பான திரவியத்தோடே ஐந்தில் ஒரு பங்கைக்கூட்டிக் கொடுக்கக்கடவன்; அப்பொழுது அது அவனுக்கு உறுதியா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ுக்குப் பலியிடப்படத்தகாத சுத்தமில்லாத யாதொரு மிருகமானால், அதை ஆசாரியனுக்கு முன்பாக நிறுத்த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ுக்குப் பலியிடப்படத்தகாத சுத்தமில்லாத யாதொரு மிருகமானால், அதை ஆசாரியனுக்கு முன்பாக நிறுத்தக்கடவ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அது நல்லதானாலும் இளப்பமானதானாலும் அதை மதிப்பானாக; உன் மதிப்பின்படியே இருக்கக்கடவ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அது நல்லதானாலும் இளப்பமானதானாலும் அதை மதிப்பானாக; உன் மதிப்பின்படியே இருக்கக்கடவ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மீட்டுக்கொள்ளமனதாயிருந்தானாகில், உன் மதிப்போடே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மீட்டுக்கொள்ளமனதாயிருந்தானாகில், உன் மதிப்போடே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தன்வீட்டைக் கர்த்தருக்குப் பரிசுத்தம் என்று நேர்ந்துகொண்டால், ஆசாரியன் அதின் நலத்துக்கும் இளப்பத்துக்கும் தக்கதாக அதை மதிக்கக்கடவன்; ஆசாரியன் மதிக்கிறபடி அது இருக்கக்கடவ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தன்வீட்டைக் கர்த்தருக்குப் பரிசுத்தம் என்று நேர்ந்துகொண்டால், ஆசாரியன் அதின் நலத்துக்கும் இளப்பத்துக்கும் தக்கதாக அதை மதிக்கக்கடவன்; ஆசாரியன் மதிக்கிறபடி அது இருக்கக்கடவ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வீட்டைப் பரிசுத்தம் என்று நேர்ந்துகொண்டவன் அதை மீட்டுக்கொள்ள மனதாயிருந்தால், நீ மதிக்கும் திரவியத்தோடே ஐந்தில் ஒரு பங்கைக் கூட்டிக்கொடுக்கக்கடவன்; அப்பொழுது அது அவனுடையத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வயலை மீட்டுக்கொள்ளாமல், வயலை வேறொருவனுக்கு விற்றுப்போட்டால், அது திரும்ப மீட்கப்படாமல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வீட்டைப் பரிசுத்தம் என்று நேர்ந்துகொண்டவன் அதை மீட்டுக்கொள்ள மனதாயிருந்தால், நீ மதிக்கும் திரவியத்தோடே ஐந்தில் ஒரு பங்கைக் கூட்டிக்கொடுக்கக்கடவன்; அப்பொழுது அது அவனுடையதா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பிலி வருஷமுதல் அவன் தன் வயலைப் பரிசுத்தம் என்று நேர்ந்துகொண்டால், அது உன் மதிப்பின்படி இருக்கவேண்ட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பிலி வருஷமுதல் அவன் தன் வயலைப் பரிசுத்தம் என்று நேர்ந்துகொண்டால், அது உன் மதிப்பின்படி இருக்க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வயலை மீட்டுக்கொள்ளாமல், வயலை வேறொருவனுக்கு விற்றுப்போட்டால், அது திரும்ப மீட்கப்படாம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பிலி வருஷத்தில் மீட்கப்படும்போது, சாபத்தீடான வயலாகக் கர்த்தருக்கென்று நியமிக்கப்பட்டதாயிருக்கக்கடவது; அது ஆசாரியனுக்குக் காணியாட்சிய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பிலி வருஷத்தில் மீட்கப்படும்போது, சாபத்தீடான வயலாகக் கர்த்தருக்கென்று நியமிக்கப்பட்டதாயிருக்கக்கடவது; அது ஆசாரியனுக்குக் காணியாட்சியா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ತನ್ನ ಸ್ವಾಸ್ತ್ಯದ ಹೊಲಗಳಲ್ಲಿ ಸೇರದಂಥ, ತಾನು ಕೊಂಡುಕೊಂಡ ಹೊಲವನ್ನು ಒಬ್ಬನು ಕರ್ತನಿಗೆ ಪರಿಶುದ್ಧ ಮಾ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ಯಾಜಕನು ಅವನಿಗೆ ನೀನು ನೇಮಿಸಿದ ಕ್ರಯದ ಹಣವನ್ನು ಜೂಬಿಲಿ ಸಂವತ್ಸರದ ವರೆಗೂ ಎಣಿಸಬೇಕು; ಅವರು ಆ ದಿವಸದಲ್ಲಿ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ಟ್ಟಿದ ಕ್ರಯವನ್ನು ಕರ್ತನಿಗೆ ಪರಿಶುದ್ಧವಾದದ್ದಾಗಿ ಅವನು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ಜೂಬಿಲಿ ಸಂವತ್ಸರದಲ್ಲಿ ಆ ಹೊಲದ ಭೂಮಿಯ ಸ್ವಾಸ್ತ್ಯವುಂಟಾದವನಿಗೆ ಅಂದರೆ ಇವನು ಯಾವನಿಂದ ಕೊಂಡುಕೊಂಡನೋ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 ಹಿಂದಕ್ಕೆ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ೀನು ನೇಮಿಸಿದ ಕ್ರಯಗಳೆಲ್ಲಾ ಪರಿಶುದ್ಧ ಶೇಕೆಲಿನ ಮೇರೆಗೆ ಇರಬೇಕು; ಶೇಕೆಲಿಗೆ ಇಪ್ಪತ್ತು ಗೇರಗಳ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ಪಶುಗಳಲ್ಲಿ ಮೊದಲಾಗಿ ಹುಟ್ಟಿದ್ದು ಮಾತ್ರವೇ ಕರ್ತನ ಚೊಚ್ಚಲಾಗಿರುವದು. ಅದನ್ನು ಯಾವನೂ ಪ್ರತಿಷ್ಠೆಮಾಡಲಾರನು.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ತ್ತಾಗಲಿ ಇಲ್ಲವೆ ಕುರಿ ಯಾಗಲಿ ಅದು ಕರ್ತನ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ದರೆ ಅದು ಅಶುದ್ಧ ಪಶುವಾಗಿದ್ದರೆ ನೀನು ಕ್ರಯ ಕಟ್ಟಿದ ಪ್ರಕಾರ ಅದಕ್ಕೆ ಹೆಚ್ಚಾಗಿ ಐದನೇ ಪಾಲನ್ನು ಕೊಟ್ಟು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ವಿಮೋಚಿಸಬೇಕು; ವಿಮೋಚಿಸದಿದ್ದರೆ ಅದನ್ನು ನೀನು ಕ್ರಯ ಕಟ್ಟಿದ ಪ್ರಕಾರ ಮಾ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ರೆ ಜೂಬಿಲಿ ಸಂವತ್ಸರವಾದ ಮೇಲೆ ತನ್ನ ಹೊಲವನ್ನು ಪರಿಶುದ್ಧ ಮಾಡಿದರೆ ಜೂಬಿಲಿ ಸಂವತ್ಸರದ ವರೆಗೆ ಮಿಕ್ಕ ವರುಷ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ದಾಗ್ಯೂ ಪ್ರತ್ಯೇಕಿಸಲ್ಪಟ್ಟ ಯಾವದಾದರೂ ಅಂದರೆ ಮನುಷ್ಯನನ್ನಾಗಲಿ ಪಶುವನ್ನಾಗಲಿ ತನ್ನ ಸ್ವಾಸ್ತ್ಯದ ಹೊಲವನ್ನ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ಗಿದ್ದದ್ದನ್ನೆಲ್ಲಾ ಒಬ್ಬ ಮನುಷ್ಯನು ಕರ್ತನಿಗಾಗಿ ಪ್ರತ್ಯೇಕಿಸಿದರೆ ಅದನ್ನು ಮಾರಬಾರದು ಇಲ್ಲವೆ ವಿಮೋಚಿಸಬಾ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್ಯೇಕಿ ಸಲ್ಪಟ್ಟ ಪ್ರತಿಯೊಂದು ಕರ್ತನಿಗೆ ಅತೀ ಪರಿಶುದ್ಧ ವಾದದ್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ಮನುಷ್ಯರಲ್ಲಿ ಪ್ರತ್ಯೇಕಿಸಲ್ಪಟ್ಟವನು ಯಾವನಾದರು ಪ್ರತ್ಯೇಕಿಸಲ್ಪಡದೆ ಹೋದರೆ ಅವನನ್ನು (ಕ್ರಯಕೊಟ್ಟು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ಮೋಚಿಸಬಾರದು. ಖಂಡಿತವಾಗಿ ಅವನನ್ನು ಕೊಲ್ಲ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ಭೂಮಿಯ ಬೀಜದಲ್ಲಾಗಲಿ ಮರದ ಫಲದ ಲ್ಲಾಗಲಿ ಹತ್ತನೇ ಪಾಲೆಲ್ಲಾ ಕರ್ತನದೇ. ಅದು ಕರ್ತನಿಗೆ ಪರಿಶುದ್ಧ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ಯಾವನಾದರೂ ತನ್ನ ಹತ್ತನೇ ಪಾಲುಗಳನ್ನು ವಿಮೋಚಿಸಬೇಕೆಂದಿದ್ದರೆ ಅದಕ್ಕಿಂತ ಹೆಚ್ಚಾಗಿ ಅದರ ಐದನೇ ಪಾಲನ್ನು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ಇದಲ್ಲದೆ ದನಕುರಿಗಳಲ್ಲಿಯೂ ಕೋಲಿನ ಕೆಳಗೆ ದಾಟುವ ಎಲ್ಲಾದರಲ್ಲಿಯೂ ಹತ್ತರಲ್ಲಿ ಒಂದು ಭಾಗ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ದು ಒಳ್ಳೆ ಯದೋ ಕೆಟ್ಟದ್ದೋ ಎಂದು ಅವನು ವಿಚಾರಿಸ ಬಾರದು, ಅದನ್ನು ಬದಲು ಮಾಡಬಾರದು. ಹೇಗಾ ದರೂ ಅದನ್ನು ಬದ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ೆಕ್ಕದ ಪ್ರಕಾರ ಯಾಜಕನು ಅವನಿಗೆ ಹಣವನ್ನು ಎಣಿಸಿ ನೀನು ಕಟ್ಟಿದ ಕ್ರಯದಿಂದ ಕಳೆಯ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ರೆ ಅದೂ ಬದಲು ಮಾಡಿದ್ದೂ ಪರಿಶುದ್ಧವಾಗಿರಬೇಕು. ಅದನ್ನು ವಿಮೋಚ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ಕರ್ತನು ಸೀನಾಯಿ ಬೆಟ್ಟದಲ್ಲಿ ಮೋಶೆಗೆ ಇಸ್ರಾಯೇಲ್‌ ಮಕ್ಕಳಿಗಾಗಿ ಕೊಟ್ಟ ಆಜ್ಞೆಗಳು ಇ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ಲ್ಲದೆ ಕರ್ತನು ಮಾತನಾಡಿ ಮೋಶೆಗೆ ಹೇಳಿದ್ದೇನಂದರೆ 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ಯೇಲ್‌ ಮಕ್ಕಳ ಸಂಗಡ ನೀನು ಮಾತನಾಡಿ ಅವರಿಗೆ ಹೇಳ ಬೇಕಾದದ್ದೇನಂದರೆ--ಒಬ್ಬನು ಪ್ರತ್ಯೇಕವಾದ ಪ್ರಮಾ ಣ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ಕೊಂಡರೆ ನೀನು ನೇಮಿಸಿದ ಕ್ರಯದ ಪ್ರಕಾರ ಜನರು ಕರ್ತನಿಗೆ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ೀನು ನೇಮಿಸಬೇಕಾದ ಕ್ರಯವು ಯಾವದಂದರೆ--ಇಪ್ಪತ್ತು ವರುಷದವನು ಮೊದಲುಗೊಂಡು ಅರವತ್ತು ವರುಷ ದವನ ವರೆಗೆ ನೀನು ನೇಮಿ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ಯವು ಪರಿಶುದ್ಧ ಶೇಕೆಲಿನ ಮೇರೆಗೆ ಐವತ್ತು ಬೆಳ್ಳಿಯ ಶೇಕೆಲುಗಳಾಗಿರ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ೆಣ್ಣಾಗಿದ್ದರೆ ನೀನು ನೇಮಿಸುವ ಕ್ರಯವು ಮೂವತ್ತು ಶೇಕೆಲುಗಳ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ಐದು ವರುಷ ದವನು ಮೊದಲುಗೊಂಡು ಇಪ್ಪತ್ತು ವರುಷದವನ ವರೆಗೆ ಗಂಡಸಿನ ಕ್ರಯವು ಎಪ್ಪತ್ತು ಶೇಕೆಲುಗಳೂ ಹೆಂಗಸಿನ ಕ್ರಯ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ು ಶೇಕೆಲುಗಳೂ ಆ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ಆ ಹೊಲವನ್ನು ಪರಿಶುದ್ಧ ಮಾಡಿ ದವನು ಅದನ್ನು ಹೇಗಾದರೂ ವಿಮೋಚಿಸಬೇಕೆಂದಿ ದ್ದರೆ ನೀನು ಕಟ್ಟಿದ ಕ್ರಯಕ್ಕಿ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ಒಂದು ತಿಂಗಳಿನವನ ಮೊದಲುಗೊಂಡು ಐದು ವರುಷದವನ ವರೆಗೆ ಗಂಡಸಿನ ಕ್ರಯವು ಐದು ಬೆಳ್ಳಿಯ ಶೇಕೆಲುಗಳೂ ಹೆಣ್ಣಿನ ಕ್ರಯ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ರು ಬೆಳ್ಳಿಯ ಶೇಕೆಲುಗಳೂ ಆ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ರವತ್ತು ವರುಷವು ಅದಕ್ಕೆ ಹೆಚ್ಚಾದ ಪ್ರಾಯವುಳ್ಳ ಗಂಡಸಾಗಿದ್ದರೆ ನೀನು ನೇಮಿಸುವ ಕ್ರಯವು ಹದಿನೈದು ಶೇಕೆಲುಗಳ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ಂಗಸಿಗೆ ಹತ್ತು ಶೇಕೆಲುಗಳೂ ಆ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ನೀನು ನೇಮಿಸಿದ ಕ್ರಯವನ್ನು ಕೂಡ ಕೊಡದಷ್ಟು ಅವನು ಬಡವನಾಗಿದ್ದರೆ ಅವನನ್ನು ಯಾಜಕನ ಮುಂದೆ ನಿಲ್ಲ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ನು ಅವನಿಗೆ ಕ್ರಯವನ್ನು ನೇಮಿ ಸಬೇಕು. ಪ್ರಮಾಣಮಾಡಿದವನ ಸಂಪತ್ತಿಗೆ ಸರಿಯಾಗಿ ಯಾಜಕನು ಅವನಿಗೆ ಕ್ರಯ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ೇಮ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ಮನುಷ್ಯನು ಕರ್ತನಿಗೆ ಅರ್ಪಣೆಗಾಗಿ ತರುವವುಗ ಳಲ್ಲಿ ಅದು ಪಶುವಾಗಿದ್ದರೆ ಅವನು ಕೊಡುವಂತವು ಗಳೆಲ್ಲಾ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ದನ್ನು ಒಳ್ಳೇದಕ್ಕೆ ಕೆಟ್ಟದ್ದನ್ನಾಗಲಿ ಕೆಟ್ಟದ್ದಕ್ಕೆ ಒಳ್ಳೇದನ್ನಾಗಲಿ ಬದಲು ಮಾಡಬಾರದು ಮತ್ತು ಮಾರ್ಪ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ಾಗಿ ಐದನೇ ಪಾಲನ್ನು ಅವನು ಕೊಡಬೇಕು; ಆಗ ಅವನಿಗೆ ಅದು ಸ್ಥಿರ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ಲೂಬಾರದು; ಹೇಗಾದರೂ ಒಂದು ಪಶುವಿಗೆ ಮತ್ತೊಂದನ್ನು ಬದಲು ಮಾಡಿದರೆ ಅದು ಅದರ ಬದಲೂ ಪರಿಶುದ್ಧ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ದು ಕರ್ತನಿಗೆ ಅರ್ಪಣೆಯಾಗಿ ತಾರದ ಯಾವದಾದರೂ ಅಶುದ್ಧ ಪಶುವಾಗಿದ್ದರೆ ಆ ಪಶುವನ್ನು ಅವನು ಯಾಜಕನ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ಲ್ಲ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ಯಾಜಕನು ಅದಕ್ಕೆ ಒಳ್ಳೇದಾಗಲಿ ಕೆಟ್ಟದ್ದಾಗಲಿ ಅದಕ್ಕೆ ಕ್ರಯಕಟ್ಟಬೇಕು. ಯಾಜಕನಾದ ನೀನು ಮಾಡಿದ ಕ್ರಯವೇ ಕ್ರಯವ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ದನ್ನು ಹೇಗಾದರೂ ವಿಮೋಚಿಸ ಬೇಕೆಂದಿದ್ದರೆ ನೀನು ಮಾಡಿದ ಕ್ರಯಕ್ಕಿಂತ ಹೆಚ್ಚಾಗಿ ಐದನೇ ಪಾಲನ್ನು ಅ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ಒಬ್ಬನು ತನ್ನ ಮನೆಯನ್ನು ಕರ್ತನಿಗೆ ಪರಿಶುದ್ಧ ವಾಗಿರಲೆಂದು ಅದನ್ನು ಪರಿಶುದ್ಧ ಮಾಡಿದರೆ ಯಾಜ ಕನು ಅ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್ಳೇದಾಗಲಿ ಕೆಟ್ಟದ್ದಾಗಲಿ ಕ್ರಯವನ್ನು ಕಟ್ಟಬೇಕು; ಯಾಜಕನು ಕ್ರಯಕಟ್ಟುವ ಪ್ರಕಾರವೇ ಅದು ಸ್ಥಿರ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ಪರಿಶುದ್ಧ ಮಾಡಿ ದವನು ತನ್ನ ಮನೆಯನ್ನು ವಿಮೋಚಿಸಬೇಕೆಂದಿದ್ದರೆ ನೀನು ಕಟ್ಟಿದ ಕ್ರಯಕ್ಕಿಂತ ಹೆಚ್ಚಾಗಿ ಐದ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ರೆ ಅವನು ಹೊಲವನ್ನು ವಿಮೋಚಿಸದೆ ಹೋದರೆ ಇಲ್ಲವೆ ಮತ್ತೊಬ್ಬನಿಗೆ ಆ ಹೊಲವನ್ನು ಮಾರಿದ್ದರೆ ಅದನ್ನು ಇನ್ನು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ಲಿನ ಹಣವನ್ನು ಕೊಡಲಿ; ಆಗ ಅದು ಅವನದ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ಒಬ್ಬನು ತನ್ನ ಸ್ವಾಸ್ತ್ಯದ ಹೊಲದಲ್ಲಿ ಏನಾದರೂ ಕರ್ತನಿಗೆ ಪರಿಶುದ್ಧ ಮಾಡಿದರೆ ನೀನು ಅದರ ಬೀಜದ ಪ್ರಕ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ಯಕಟ್ಟಬೇಕು; ಜವೆಗೋಧಿಯ ಒಂದು ಓಮೆರಷ್ಟು ಬೀಜಕ್ಕೆ ಐವತ್ತು ಬೆಳ್ಳಿ ಶೇಕೆಲು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ಜೂಬಿಲಿ ಸಂವತ್ಸರ ಮೊದಲುಗೊಂಡು ಅವನು ತನ್ನ ಹೊಲವನ್ನು ಪರಿಶುದ್ಧ ಮಾಡಿದರೆ ನೀನು ಕಟ್ಟುವ ಕ್ರಯದ ಪ್ರಕಾರ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ಿರ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ಮೋಚಿಸಕೂಡ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 ಹೊಲವು ಜೂಬಿಲಿ ಸಂವತ್ಸರದಲ್ಲಿ ಬಿಡುಗಡೆಯಾಗುವಾಗ ಪ್ರತ್ಯೇಕಿಸಲ್ಪಟ್ಟು ಒಪ್ಪಿಸಲ್ಪಟ್ಟ ಹೊಲದ ಹಾಗೆ ಕರ್ತನಿಗೆ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ವಾಗಿರಬೇಕು; ಅದರ ಸ್ವಾಸ್ತ್ಯವು ಯಾಜಕ ನಿಗೆ ಸಲ್ಲ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2026-09-07T02:52:42Z</dcterms:created>
  <dcterms:modified xsi:type="dcterms:W3CDTF">2026-09-07T02:52:42Z</dcterms:modified>
  <dc:title>ಲೇವಿಯಕಾಂಡ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