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land mine eye hath seen, 
In visions of enraptured thought, 
So bright that all which spreads between 
Is with its radiant glories frau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land of love, ... of joy and light, . . . 
Thy glories gild . . . earth's darkest night ; . 
Thy tranquil shore ... we too shall see, .. 
When day shall break . . . and shadows fl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land upon whose blissful shore 
There rests no shadow, falls no stain ; 
There those who meet shall part no more, 
And those long parted meet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s skies are not like earthly skies, 
With varying hues of shade and light ; 
It hath no need of suns, to rise 
To dissipate the gloom of n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sweeps no desolating wind 
Across the calm, serene abode : 
The wanderer there a home may find 
Within the paradise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2026-07-31T18:29:54Z</dcterms:created>
  <dcterms:modified xsi:type="dcterms:W3CDTF">2026-07-31T18:29:54Z</dcterms:modified>
  <dc:title>Hymn : 981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