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presProps" Target="presProps.xml"/>
  <Relationship Id="rId50" Type="http://schemas.openxmlformats.org/officeDocument/2006/relationships/viewProps" Target="viewProps.xml"/>
  <Relationship Id="rId5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பத்து வருங்காலத்திலும் கலகமும் யுத்தமும் வருங்காலத்திலும், பிரயோகிக்கும்படி நான் அவைகளை வைத்துவைத்திருக்கிற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வெளிச்சம் பரவப்படுகிறதற்கும், கீழ்காற்று பூமியின்மேல் வீசுகிறதற்குமான வழி எங்கே?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ாழும் அந்தரவெளியுமான தரையைத் திருப்தியாக்கி இளம்பூண்டுகளின் முளைகளை முளைக்கப்பண்ணும்படி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ாழும் அந்தரவெளியுமான தரையைத் திருப்தியாக்கி இளம்பூண்டுகளின் முளைகளை முளைக்கப்பண்ணும்படி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ூமியெங்கும் மனுஷர் குடியில்லாத இடத்திலும், மனுஷசஞ்சாரமில்லாத வனாந்தரத்திலும் மழையை வருஷிக்கப்பண்ணி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வெள்ளத்துக்கு நீர்க்கால்களையும் இடிமுழக்கங்களோடு வரும் மின்னலுக்கு வழிகளையும் பகுத்தவர் யார்?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வெள்ளத்துக்கு நீர்க்கால்களையும் இடிமுழக்கங்களோடு வரும் மின்னலுக்கு வழிகளையும் பகுத்தவர் யார்?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மழைக்கு ஒரு தகப்பனுண்டோ? பனித்துளிகளை ஜநிப்பித்தவர் யார்?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உறைந்த தண்ணீர் யாருடைய வயிற்றிலிருந்து புறப்படுகிறது? ஆகாயத்தினுடைய உறைந்த பனியைப்பெற்றவர் யார்?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ஜலம் கல்லுருவங்கொண்டு மறைந்து, ஆழத்தின் முகம் கெட்டியாய் உறைந்திருக்கிறதே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 சமுத்திரத்தின் அடித்தலங்கள்மட்டும் புகுந்து ஆழத்தின் அடியில் உலாவினதுண்டோ?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றுமீன் நட்சத்திரத்தின் சுகிர்த சம்பந்தத்தை நீ இணைக்கக்கூடுமோ? அல்லது மிருகசீரிஷத்தின் கட்டுகளை அவிழ்ப்பாயோ?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ராசிகளை, அதினதின் காலத்திலே வரப்பண்ணுவாயோ? துருவச்சக்கர நட்சத்திரத்தையும் அதைச்சேர்ந்த நட்சத்திரங்களையும் வழிநடத்துவாயோ?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வானத்தின் நியமங்களை நீ அறிவாயோ? அது பூமியையாளும் ஆளுகையை நீ திட்டம்பண்ணுவாயோ?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ஏராளமான தண்ணீர் உன்மேல் சொரியவேணும் என்று உன் சத்தத்தை மேகங்கள்பரியந்தம் உயர்த்துவாயோ?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நீ மின்னல்களை அழைத்தனுப்பி, அவைகள் புறப்பட்டுவந்து: அங்கேயிருக்கிறோம் என்று உனக்கு சொல்லும்படி செய்வாயோ?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ந்தக்கரணங்களில் ஞானத்தை வைத்தவர் யார்? உள்ளத்தில் புத்தியைக் கொடுத்தவர் யார்?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ஞானத்தினாலே கொடிமாசிகளை எண்ணுபவர் யார்?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தூளானது ஏகபாளமாகவும், மண்கட்டிகள் ஒன்றோடொன்று ஒட்டிக்கொள்ளவும், ஆகாயத்துருத்திகளிலுள்ள தண்ணீரைப் பொழியப்பண்ணுகிறவர் யார்?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நீ சிங்கத்துக்கு இரையை வேட்டையாடி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சிங்கக்குட்டிகள் தாங்கள் தங்கும் இடங்களிலே கிடந்து கெபியிலே பதிவிருக்கிறபோது, அவைகளின் ஆசையைத் திருப்தியாக்குவாயோ?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ரணவாசல்கள் உனக்குத் திறந்ததுண்டோ? மரண இருளின் வாசல்களை நீ பார்த்ததுண்டோ?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காக்கைக்குஞ்சுகள் தேவனை நோக்கிக் கூப்பிட்டு, ஆகாரமில்லாமல் பறந்து அலைகிறபோது, அவைகளுக்கு இரையைச் சவதரித்துக் கொடுக்கிறவர் யார்?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காக்கைக்குஞ்சுகள் தேவனை நோக்கிக் கூப்பிட்டு, ஆகாரமில்லாமல் பறந்து அலைகிறபோது, அவைகளுக்கு இரையைச் சவதரித்துக் கொடுக்கிறவர் யார்?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கர்த்தர்: பெருங்காற்றிலிருந்து யோபுக்கு பிரதியுத்தரமாக: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றிவில்லாத வார்த்தைகளினால் ஆலோசனையை அந்தகாரப்படுத்துகிற இவன் யார்?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ப்போதும் புருஷனைப்போல் இடைகட்டிக்கொள்; நான் உன்னைக்கேட்பேன்; நீ எனக்கு உத்தரவு சொல்ல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பூமியை அஸ்திபாரப்படுத்துகிறபோது நீ எங்கே இருந்தாய்? நீ அறிவாளியானால் அதை அறிவி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ற்கு அளவு குறித்தவர் யார்? அதின்மேல் நூல்போட்டவர் யார்? இதை நீ அறிந்திருந்தால் சொல்லு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ின் ஆதாரங்கள் எதின்மேல் போடப்பட்டது? அதின் கோடிக்கல்லை வைத்தவர் யார்?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விடிற்காலத்து நட்சத்திரங்கள் ஏகமாய்ப் பாடி, தேவபுத்திரர் எல்லாரும் கெம்பீரித்தார்களே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ப்பத்திலிருந்து உதிக்கிறதுபோல சமுத்திரம் புரண்டுவந்தபோது, அதைக் கதவுகளால் அடைத்தவர் யார்?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ூமியின் விசாலங்களை ஆராய்ந்து அறிந்ததுண்டோ? இவைகளையெல்லாம் நீ அறிந்திருந்தால் சொல்ல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ேகத்தை அதற்கு வஸ்திரமாகவும், இருளை அதற்குப் புடவையாகவும் நான் உடுத்தினபோது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ன் அதற்கு எல்லையைக் குறித்து, அதற்குத் தாழ்ப்பாள்களையும் கதவுகளையும் போட்டு: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ம்மட்டும் வா, மிஞ்சி வராதே; உன் அலைகளின் பெருமை இங்கே அடங்கக்கடவது என்று நான் சொல்லுகிறபோதும் நீ எங்கேயிருந்தாய்?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ுஷ்டர்கள் பூமியிலிருந்து உதறிப்போடப்படும்படிக்கு, அதின் கடையாந்தரங்களைப் பிடிக்கும்பொருட்டு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ன் ஜீவகாலத்தில் எப்போதாவது நீ விடியற்காலத்துக்குக் கட்டளைகொடுத்து, அருணோதயத்துக்கு அதின் இடத்தைக் காண்பித்ததுண்டோ?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ூமி முத்திரையிடப்பட்ட களிம்பைபோல் வேறே ரூபங்கொள்ளும்; சகலமும் வஸ்திரம் தரித்திருக்கிறதுபோல் காணப்படும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ுன்மார்க்கரின் ஒளி அவர்களைவிட்டு எடுபடும்; மேட்டிமையான புயம் முறிக்கப்பட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வெளிச்சம் வாசமாயிருக்குமிடத்துக்கு வழியெங்கே? இருள் குடிகொண்டிருக்கும் ஸ்தானமெங்கே?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தின் எல்லை இன்னதென்று உனக்குத் தெரியுமோ? அதின் வீட்டுக்குப்போகிற பாதையை அறிந்திருக்கிறாயோ?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தின் எல்லை இன்னதென்று உனக்குத் தெரியுமோ? அதின் வீட்டுக்குப்போகிற பாதையை அறிந்திருக்கிறாயோ?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 அதை அறியும்படி அப்போது பிறந்திருந்தாயோ? உன் நாட்களின்தொகை அவ்வளவு பெரிதோ?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றைந்த மழையின் பண்டசாலைகளுக்குள் நீ பிரவேசித்தாயோ? கல்மழையிருக்கிற பண்டசாலைகளைப் பார்த்தாயோ?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1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Which I have reserved against the time of trouble, against the day of battle and w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By what way is the light parted, which scatters the east wind upon the eart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Who has divided a watercourse for the overflowing of waters, or a way for the lightning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unde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To cause it to rain on the earth, where no man is; on the wilderness, wherein there is no ma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To satisfy the desolate and waste ground; and to cause the bud of the tender herb to spr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t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Has the rain a father? or who has begotten the drops of dew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Out of whose womb came the ice? and the hoary frost of heaven, who has gendered i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The waters are hid as with a stone, and the face of the deep is froz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Have you entered into the springs of the sea? or have you walked in the search of the dept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Can you bind the sweet influences of Pleiades, or loose the bands of Orio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Can you bring forth Mazzaroth in his season? or can you guide Arcturus with his son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Know you the ordinances of heaven? can you set the dominion thereof in the eart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Can you lift up your voice to the clouds, that abundance of waters may cover 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Can you send lightnings, that they may go and say unto you, Here we a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Who has put wisdom in the inward parts? or who has given understanding to the hear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Who can number the clouds in wisdom? or who can stay the bottles of heave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When the dust grows into hardness, and the clods cleave fast togethe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Will you hunt the prey for the lion? or fill the appetite of the young lion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When they couch in their dens, and abide in the covert to lie in wai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Have the gates of death been opened unto you? or have you seen the doors of the shadow of deat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Who provides for the raven his food? when his young ones cry unto God, they wander for lack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the LORD answered Job out of the whirlwind,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Who is this that darkens counsel by words without knowledg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Gird up now your loins like a man; for I will demand of you, and answer you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Where were you when I laid the foundations of the earth? declare, if you have understand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Who has laid the measures thereof, if you know? or who has stretched the line upon i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Whereupon are the foundations thereof fastened? or who laid the corner stone thereof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When the morning stars sang together, and all the sons of God shouted for jo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Or who shut up the sea with doors, when it brake forth, as if it had issued out of the womb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Have you perceived the breadth of the earth? declare if you know it a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hen I made the cloud the garment thereof, and thick darkness a swaddling band for i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brake up for it my decreed place, and set bars and door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said, Until now shall you come, but no further: and here shall your proud waves be stay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Have you commanded the morning since your days; and caused the dayspring to know his plac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at it might take hold of the ends of the earth, that the wicked might be shaken out of i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It is turned as clay to the seal; and they stand as a garm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from the wicked their light is withheld, and the high arm shall be brok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Where is the way where light dwells? and as for darkness, where is the place thereof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at you should take it to the bound thereof, and that you should know the paths to the hou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of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Know you it, because you were then born? or because the number of your days is grea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Have you entered into the treasures of the snow? or have you seen the treasures of the hail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2026-06-03T15:18:00Z</dcterms:created>
  <dcterms:modified xsi:type="dcterms:W3CDTF">2026-06-03T15:18:00Z</dcterms:modified>
  <dc:title>யோபு : 38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