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ாளும் உமக்குள்ளே நானும்
வல்லமையோடு வாழனுமே 
வாழனுமே உம்மில் வளரண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உம் கரங்களில் தாங்கிடும்
உம் பிள்ளை என்னையே ஏந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ா உமக்குள் வேறூன்றி நாளும்
வரங்களால் கனிகள் தரணுமே
தரவேணுமே பெலன் பெற வேணுமே --- என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ஸ்திபாரம் கன்மலை நீரே
என் வாழ்வை உமக்குள் கட்டிடுவேன்
குடியிருப்பேன் உம்மில் நிலைத்திருப்பேன் --- என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2026-07-30T10:29:41Z</dcterms:created>
  <dcterms:modified xsi:type="dcterms:W3CDTF">2026-07-30T10:29:41Z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