
<file path=[Content_Types].xml><?xml version="1.0" encoding="utf-8"?>
<Types xmlns="http://schemas.openxmlformats.org/package/2006/content-types">
  <Default Extension="rels" ContentType="application/vnd.openxmlformats-package.relationships+xml"/>
  <Default Extension="xml" ContentType="application/xml"/>
  <Default Extension="svg" ContentType="image/svg+xml"/>
  <Override PartName="/ppt/presentation.xml" ContentType="application/vnd.openxmlformats-officedocument.presentationml.presentation.main+xml"/>
  <Override PartName="/ppt/presProps.xml" ContentType="application/vnd.openxmlformats-officedocument.presentationml.presProps+xml"/>
  <Override PartName="/ppt/tableStyles.xml" ContentType="application/vnd.openxmlformats-officedocument.presentationml.tableStyles+xml"/>
  <Override PartName="/ppt/viewProps.xml" ContentType="application/vnd.openxmlformats-officedocument.presentationml.viewProps+xml"/>
  <Override PartName="/docProps/app.xml" ContentType="application/vnd.openxmlformats-officedocument.extended-properties+xml"/>
  <Override PartName="/docProps/core.xml" ContentType="application/vnd.openxmlformats-package.core-properties+xml"/>
  <Override PartName="/docProps/custom.xml" ContentType="application/vnd.openxmlformats-officedocument.custom-properties+xml"/>
  <Override PartName="/ppt/slideMasters/slideMaster1.xml" ContentType="application/vnd.openxmlformats-officedocument.presentationml.slideMaster+xml"/>
  <Override PartName="/ppt/theme/theme1.xml" ContentType="application/vnd.openxmlformats-officedocument.theme+xml"/>
  <Override PartName="/ppt/slideLayouts/slideLayout1.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notesSlides/notesSlide2.xml" ContentType="application/vnd.openxmlformats-officedocument.presentationml.notesSlide+xml"/>
  <Override PartName="/ppt/slides/slide3.xml" ContentType="application/vnd.openxmlformats-officedocument.presentationml.slide+xml"/>
  <Override PartName="/ppt/notesSlides/notesSlide3.xml" ContentType="application/vnd.openxmlformats-officedocument.presentationml.notesSlide+xml"/>
  <Override PartName="/ppt/slides/slide4.xml" ContentType="application/vnd.openxmlformats-officedocument.presentationml.slide+xml"/>
  <Override PartName="/ppt/notesSlides/notesSlide4.xml" ContentType="application/vnd.openxmlformats-officedocument.presentationml.notesSlide+xml"/>
  <Default Extension="gif" ContentType="image/gif"/>
  <Default Extension="jpg" ContentType="image/jpeg"/>
  <Default Extension="jpeg" ContentType="image/jpeg"/>
  <Default Extension="png" ContentType="image/png"/>
  <Default Extension="xlsx" ContentType="application/vnd.openxmlformats-officedocument.spreadsheetml.sheet"/>
</Types>
</file>

<file path=_rels/.rels><?xml version="1.0" encoding="UTF-8" standalone="yes"?>
<Relationships xmlns="http://schemas.openxmlformats.org/package/2006/relationships">
  <Relationship Id="rId1" Type="http://schemas.openxmlformats.org/officeDocument/2006/relationships/officeDocument" Target="ppt/presentation.xml"/>
  <Relationship Id="rId2" Type="http://schemas.openxmlformats.org/package/2006/relationships/metadata/core-properties" Target="docProps/core.xml"/>
  <Relationship Id="rId3" Type="http://schemas.openxmlformats.org/officeDocument/2006/relationships/extended-properties" Target="docProps/app.xml"/>
  <Relationship Id="rId4" Type="http://schemas.openxmlformats.org/officeDocument/2006/relationships/custom-properties" Target="docProps/custom.xml"/>
</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sldIdLst>
    <p:sldId id="256" r:id="rId3"/>
    <p:sldId id="257" r:id="rId4"/>
    <p:sldId id="258" r:id="rId5"/>
    <p:sldId id="259" r:id="rId6"/>
  </p:sldIdLst>
  <p:sldSz cx="9144000" cy="5143500" type="screen16x9"/>
  <p:notesSz cx="6858000" cy="9144000"/>
  <p:defaultTextStyle>
    <a:defPPr>
      <a:defRPr lang="fr-FR"/>
    </a:defPPr>
    <a:lvl1pPr algn="l" defTabSz="914400" eaLnBrk="1" hangingPunct="1" latinLnBrk="0" marL="0" rtl="0">
      <a:defRPr kern="1200" sz="1800">
        <a:solidFill>
          <a:schemeClr val="tx1"/>
        </a:solidFill>
        <a:latin typeface="+mn-lt"/>
        <a:ea typeface="+mn-ea"/>
        <a:cs typeface="+mn-cs"/>
      </a:defRPr>
    </a:lvl1pPr>
    <a:lvl2pPr algn="l" defTabSz="914400" eaLnBrk="1" hangingPunct="1" latinLnBrk="0" marL="457200" rtl="0">
      <a:defRPr kern="1200" sz="1800">
        <a:solidFill>
          <a:schemeClr val="tx1"/>
        </a:solidFill>
        <a:latin typeface="+mn-lt"/>
        <a:ea typeface="+mn-ea"/>
        <a:cs typeface="+mn-cs"/>
      </a:defRPr>
    </a:lvl2pPr>
    <a:lvl3pPr algn="l" defTabSz="914400" eaLnBrk="1" hangingPunct="1" latinLnBrk="0" marL="914400" rtl="0">
      <a:defRPr kern="1200" sz="1800">
        <a:solidFill>
          <a:schemeClr val="tx1"/>
        </a:solidFill>
        <a:latin typeface="+mn-lt"/>
        <a:ea typeface="+mn-ea"/>
        <a:cs typeface="+mn-cs"/>
      </a:defRPr>
    </a:lvl3pPr>
    <a:lvl4pPr algn="l" defTabSz="914400" eaLnBrk="1" hangingPunct="1" latinLnBrk="0" marL="1371600" rtl="0">
      <a:defRPr kern="1200" sz="1800">
        <a:solidFill>
          <a:schemeClr val="tx1"/>
        </a:solidFill>
        <a:latin typeface="+mn-lt"/>
        <a:ea typeface="+mn-ea"/>
        <a:cs typeface="+mn-cs"/>
      </a:defRPr>
    </a:lvl4pPr>
    <a:lvl5pPr algn="l" defTabSz="914400" eaLnBrk="1" hangingPunct="1" latinLnBrk="0" marL="1828800" rtl="0">
      <a:defRPr kern="1200" sz="1800">
        <a:solidFill>
          <a:schemeClr val="tx1"/>
        </a:solidFill>
        <a:latin typeface="+mn-lt"/>
        <a:ea typeface="+mn-ea"/>
        <a:cs typeface="+mn-cs"/>
      </a:defRPr>
    </a:lvl5pPr>
    <a:lvl6pPr algn="l" defTabSz="914400" eaLnBrk="1" hangingPunct="1" latinLnBrk="0" marL="2286000" rtl="0">
      <a:defRPr kern="1200" sz="1800">
        <a:solidFill>
          <a:schemeClr val="tx1"/>
        </a:solidFill>
        <a:latin typeface="+mn-lt"/>
        <a:ea typeface="+mn-ea"/>
        <a:cs typeface="+mn-cs"/>
      </a:defRPr>
    </a:lvl6pPr>
    <a:lvl7pPr algn="l" defTabSz="914400" eaLnBrk="1" hangingPunct="1" latinLnBrk="0" marL="2743200" rtl="0">
      <a:defRPr kern="1200" sz="1800">
        <a:solidFill>
          <a:schemeClr val="tx1"/>
        </a:solidFill>
        <a:latin typeface="+mn-lt"/>
        <a:ea typeface="+mn-ea"/>
        <a:cs typeface="+mn-cs"/>
      </a:defRPr>
    </a:lvl7pPr>
    <a:lvl8pPr algn="l" defTabSz="914400" eaLnBrk="1" hangingPunct="1" latinLnBrk="0" marL="3200400" rtl="0">
      <a:defRPr kern="1200" sz="1800">
        <a:solidFill>
          <a:schemeClr val="tx1"/>
        </a:solidFill>
        <a:latin typeface="+mn-lt"/>
        <a:ea typeface="+mn-ea"/>
        <a:cs typeface="+mn-cs"/>
      </a:defRPr>
    </a:lvl8pPr>
    <a:lvl9pPr algn="l" defTabSz="914400" eaLnBrk="1" hangingPunct="1" latinLnBrk="0" marL="3657600" rtl="0">
      <a:defRPr kern="1200" sz="1800">
        <a:solidFill>
          <a:schemeClr val="tx1"/>
        </a:solidFill>
        <a:latin typeface="+mn-lt"/>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p:presen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showComments="0" lastView="sldView">
  <p:slideViewPr>
    <p:cSldViewPr>
      <p:cViewPr>
        <p:scale>
          <a:sx d="100" n="100"/>
          <a:sy d="100" n="100"/>
        </p:scale>
        <p:origin x="0" y="0"/>
      </p:cViewPr>
    </p:cSldViewPr>
  </p:slideViewPr>
</p:viewPr>
</file>

<file path=ppt/_rels/presentation.xml.rels><?xml version="1.0" encoding="UTF-8" standalone="yes"?>
<Relationships xmlns="http://schemas.openxmlformats.org/package/2006/relationships">
  <Relationship Id="rId1" Type="http://schemas.openxmlformats.org/officeDocument/2006/relationships/slideMaster" Target="slideMasters/slideMaster1.xml"/>
  <Relationship Id="rId2" Type="http://schemas.openxmlformats.org/officeDocument/2006/relationships/theme" Target="theme/theme1.xml"/>
  <Relationship Id="rId3" Type="http://schemas.openxmlformats.org/officeDocument/2006/relationships/slide" Target="slides/slide1.xml"/>
  <Relationship Id="rId4" Type="http://schemas.openxmlformats.org/officeDocument/2006/relationships/slide" Target="slides/slide2.xml"/>
  <Relationship Id="rId5" Type="http://schemas.openxmlformats.org/officeDocument/2006/relationships/slide" Target="slides/slide3.xml"/>
  <Relationship Id="rId6" Type="http://schemas.openxmlformats.org/officeDocument/2006/relationships/slide" Target="slides/slide4.xml"/>
  <Relationship Id="rId7" Type="http://schemas.openxmlformats.org/officeDocument/2006/relationships/presProps" Target="presProps.xml"/>
  <Relationship Id="rId8" Type="http://schemas.openxmlformats.org/officeDocument/2006/relationships/viewProps" Target="viewProps.xml"/>
  <Relationship Id="rId9" Type="http://schemas.openxmlformats.org/officeDocument/2006/relationships/tableStyles" Target="tableStyles.xml"/>
</Relationships>

</file>

<file path=ppt/notesSlides/notesSlide2.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3.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notesSlides/notesSlide4.xml><?xml version="1.0" encoding="utf-8"?>
<p:notes xmlns:a="http://schemas.openxmlformats.org/drawingml/2006/main" xmlns:p="http://schemas.openxmlformats.org/presentationml/2006/main" xmlns:r="http://schemas.openxmlformats.org/officeDocument/2006/relationships">
  <p:cSld>
    <p:spTree>
      <p:nvGrpSpPr>
        <p:cNvPr id="1" name=""/>
        <p:cNvGrpSpPr/>
        <p:nvPr/>
      </p:nvGrpSpPr>
      <p:grpSpPr>
        <a:xfrm>
          <a:off x="0" y="0"/>
          <a:ext cx="8953500" cy="0"/>
          <a:chOff x="0" y="0"/>
          <a:chExt cx="8953500" cy="0"/>
        </a:xfrm>
      </p:grpSpPr>
      <p:sp>
        <p:nvSpPr>
          <p:cNvPr id="2" name="Slide Image Placeholder 1"/>
          <p:cNvSpPr>
            <a:spLocks noGrp="1" noRot="1" noChangeAspect="1"/>
          </p:cNvSpPr>
          <p:nvPr>
            <p:ph type="sldImg"/>
          </p:nvPr>
        </p:nvSpPr>
        <p:spPr>
          <a:xfrm>
            <a:off x="0" y="0"/>
            <a:ext cx="4476750" cy="0"/>
          </a:xfrm>
          <a:prstGeom prst="rect">
            <a:avLst/>
          </a:prstGeom>
          <a:noFill/>
          <a:ln w="12700">
            <a:solidFill>
              <a:prstClr val="black"/>
            </a:solidFill>
          </a:ln>
        </p:spPr>
      </p:sp>
      <p:sp>
        <p:nvSpPr>
          <p:cNvPr id="3" name="Notes Placeholder"/>
          <p:cNvSpPr>
            <a:spLocks noGrp="1"/>
          </p:cNvSpPr>
          <p:nvPr>
            <p:ph type="body" idx="1"/>
          </p:nvPr>
        </p:nvSpPr>
        <p:spPr>
          <a:xfrm>
            <a:off x="0" y="0"/>
            <a:ext cx="5486400" cy="3600450"/>
          </a:xfrm>
          <a:prstGeom prst="rect">
            <a:avLst/>
          </a:prstGeom>
        </p:spPr>
        <p:txBody>
          <a:bodyPr/>
          <a:lstStyle/>
          <a:p>
            <a:pPr algn="l" rtl="0" fontAlgn="base" marL="0" marR="0" indent="0" lvl="0">
              <a:lnSpc>
                <a:spcPct val="100000"/>
              </a:lnSpc>
              <a:spcBef>
                <a:spcPts val="0"/>
              </a:spcBef>
              <a:spcAft>
                <a:spcPts val="0"/>
              </a:spcAft>
            </a:pPr>
          </a:p>
          <a:p>
            <a:pPr algn="l" rtl="0" fontAlgn="base" marL="0" marR="0" indent="0" lvl="0">
              <a:lnSpc>
                <a:spcPct val="100000"/>
              </a:lnSpc>
              <a:spcBef>
                <a:spcPts val="0"/>
              </a:spcBef>
              <a:spcAft>
                <a:spcPts val="0"/>
              </a:spcAft>
            </a:pPr>
            <a:r>
              <a:rPr lang="en-US" strike="noStrike" sz="1400" spc="0" u="none" cap="none">
                <a:solidFill>
                  <a:srgbClr val="000000">
                    <a:alpha val="100000"/>
                  </a:srgbClr>
                </a:solidFill>
                <a:latin typeface="Roboto"/>
              </a:rPr>
              <a:t/>
            </a:r>
          </a:p>
        </p:txBody>
      </p:sp>
    </p:spTree>
  </p:cSld>
</p:notes>
</file>

<file path=ppt/slideLayouts/_rels/slideLayout1.xml.rels><?xml version="1.0" encoding="UTF-8" standalone="yes"?>
<Relationships xmlns="http://schemas.openxmlformats.org/package/2006/relationships">
  <Relationship Id="rId1" Type="http://schemas.openxmlformats.org/officeDocument/2006/relationships/slideMaster" Target="../slideMasters/slideMaster1.xml"/>
</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p:spTree>
      <p:nvGrpSpPr>
        <p:cNvPr id="1" name=""/>
        <p:cNvGrpSpPr/>
        <p:nvPr/>
      </p:nvGrpSpPr>
      <p:grpSpPr>
        <a:xfrm>
          <a:off x="0" y="0"/>
          <a:ext cx="0" cy="0"/>
          <a:chOff x="0" y="0"/>
          <a:chExt cx="0" cy="0"/>
        </a:xfrm>
      </p:grpSpPr>
    </p:spTree>
  </p:cSld>
  <p:clrMapOvr>
    <a:masterClrMapping/>
  </p:clrMapOvr>
</p:sldLayout>
</file>

<file path=ppt/slideMasters/_rels/slideMaster1.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theme" Target="../theme/theme1.xml"/>
</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FFFFF"/>
        </a:solidFill>
        <a:effectLst/>
      </p:bgPr>
    </p:bg>
    <p:spTree>
      <p:nvGrpSpPr>
        <p:cNvPr id="1" name=""/>
        <p:cNvGrpSpPr/>
        <p:nvPr/>
      </p:nvGrpSpPr>
      <p:grpSpPr>
        <a:xfrm>
          <a:off x="0" y="0"/>
          <a:ext cx="0" cy="0"/>
          <a:chOff x="0" y="0"/>
          <a:chExt cx="0" cy="0"/>
        </a:xfrm>
      </p:grpSpPr>
    </p:spTree>
  </p:cSld>
  <p:clrMap bg1="lt1" tx1="dk1" bg2="lt2" tx2="dk2" accent1="accent1" accent2="accent2" accent3="accent3" accent4="accent4" accent5="accent5" accent6="accent6" hlink="hlink" folHlink="folHlink"/>
  <p:sldLayoutIdLst>
    <p:sldLayoutId id="2474458001" r:id="rId1"/>
  </p:sldLayoutIdLst>
  <p:txStyles>
    <p:titleStyle>
      <a:lvl1pPr algn="ctr">
        <a:defRPr sz="4400" kern="1200">
          <a:solidFill>
            <a:schemeClr val="lt1"/>
          </a:solidFill>
        </a:defRPr>
      </a:lvl1pPr>
      <a:extLst/>
    </p:titleStyle>
    <p:bodyStyle>
      <a:lvl1pPr algn="ctr" indent="-342900">
        <a:defRPr sz="3200" kern="1200">
          <a:solidFill>
            <a:schemeClr val="tx1"/>
          </a:solidFill>
        </a:defRPr>
      </a:lvl1pPr>
      <a:extLst/>
    </p:bodyStyle>
    <p:otherStyle>
      <a:defPPr algn="ctr">
        <a:defRPr kern="1200">
          <a:solidFill>
            <a:schemeClr val="tx1"/>
          </a:solidFill>
        </a:defRPr>
      </a:defPPr>
      <a:extLst/>
    </p:otherStyle>
  </p:txStyles>
</p:sldMaster>
</file>

<file path=ppt/slides/_rels/slide1.xml.rels><?xml version="1.0" encoding="UTF-8" standalone="yes"?>
<Relationships xmlns="http://schemas.openxmlformats.org/package/2006/relationships">
  <Relationship Id="rId1" Type="http://schemas.openxmlformats.org/officeDocument/2006/relationships/slideLayout" Target="../slideLayouts/slideLayout1.xml"/>
</Relationships>

</file>

<file path=ppt/slides/_rels/slide2.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2.xml"/>
</Relationships>

</file>

<file path=ppt/slides/_rels/slide3.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3.xml"/>
</Relationships>

</file>

<file path=ppt/slides/_rels/slide4.xml.rels><?xml version="1.0" encoding="UTF-8" standalone="yes"?>
<Relationships xmlns="http://schemas.openxmlformats.org/package/2006/relationships">
  <Relationship Id="rId1" Type="http://schemas.openxmlformats.org/officeDocument/2006/relationships/slideLayout" Target="../slideLayouts/slideLayout1.xml"/>
  <Relationship Id="rId2" Type="http://schemas.openxmlformats.org/officeDocument/2006/relationships/notesSlide" Target="../notesSlides/notesSlide4.xml"/>
</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0" y="0"/>
          <a:ext cx="9144000" cy="5143500"/>
          <a:chOff x="0" y="0"/>
          <a:chExt cx="9144000" cy="5143500"/>
        </a:xfrm>
      </p:grpSpPr>
      <p:sp>
        <p:nvSpPr>
          <p:cNvPr id="2" name=""/>
          <p:cNvSpPr txBox="1"/>
          <p:nvPr/>
        </p:nvSpPr>
        <p:spPr>
          <a:xfrm>
            <a:off x="0" y="0"/>
            <a:ext cx="9144000" cy="5143500"/>
          </a:xfrm>
          <a:prstGeom prst="rect">
            <a:avLst/>
          </a:prstGeom>
          <a:noFill/>
        </p:spPr>
        <p:txBody>
          <a:bodyPr anchor="ctr" anchorCtr="0" rtlCol="0" vert="horz" bIns="45720" lIns="91440" rIns="91440" tIns="45720">
            <a:spAutoFit/>
          </a:bodyPr>
          <a:lstStyle/>
          <a:p>
            <a:pPr algn="ctr" rtl="0" fontAlgn="ctr" marL="0" marR="0" indent="0" lvl="0">
              <a:lnSpc>
                <a:spcPct val="100000"/>
              </a:lnSpc>
              <a:spcBef>
                <a:spcPts val="0"/>
              </a:spcBef>
              <a:spcAft>
                <a:spcPts val="0"/>
              </a:spcAft>
            </a:pPr>
            <a:r>
              <a:rPr lang="en-US" b="1" strike="noStrike" sz="6000" spc="0" u="none" cap="none">
                <a:solidFill>
                  <a:srgbClr val="FFFFFF">
                    <a:alpha val="100000"/>
                  </a:srgbClr>
                </a:solidFill>
                <a:latin typeface="Roboto"/>
              </a:rPr>
              <a:t><![CDATA[துதிப் பாடல்கள்]]></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1. பரிசுத்தம் பெற வந்திட்டீர்களா
ஒப்பில்லா திருஸ்நானத்தினால்? 
பாவதோஷம் நீங்க நம்பினீர்களா?
ஆட்டுக்குட்டியின் ரத்தத்தினா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மாசில்லா - சுத்தமா? 
திருப்புண்ணிய தீர்த்தத்தினால் 
குற்றம் நீங்கிவிட குணமாறிற்றா 
ஆட்டுக்குட்டியின் ரத்தத்தினா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rgbClr val="000000">
            <a:alpha val="100000"/>
          </a:srgbClr>
        </a:solidFill>
      </p:bgPr>
    </p:bg>
    <p:spTree>
      <p:nvGrpSpPr>
        <p:cNvPr id="1" name=""/>
        <p:cNvGrpSpPr/>
        <p:nvPr/>
      </p:nvGrpSpPr>
      <p:grpSpPr>
        <a:xfrm>
          <a:off x="190500" y="0"/>
          <a:ext cx="9144000" cy="5143500"/>
          <a:chOff x="190500" y="0"/>
          <a:chExt cx="9144000" cy="5143500"/>
        </a:xfrm>
      </p:grpSpPr>
      <p:sp>
        <p:nvSpPr>
          <p:cNvPr id="2" name=""/>
          <p:cNvSpPr txBox="1"/>
          <p:nvPr/>
        </p:nvSpPr>
        <p:spPr>
          <a:xfrm>
            <a:off x="190500" y="0"/>
            <a:ext cx="8763000" cy="4572000"/>
          </a:xfrm>
          <a:prstGeom prst="rect">
            <a:avLst/>
          </a:prstGeom>
          <a:noFill/>
        </p:spPr>
        <p:txBody>
          <a:bodyPr anchor="t" anchorCtr="0" rtlCol="0" vert="horz" bIns="45720" lIns="91440" rIns="91440" tIns="45720">
            <a:spAutoFit/>
          </a:bodyPr>
          <a:lstStyle/>
          <a:p>
            <a:pPr algn="l" rtl="0" fontAlgn="t" marL="0" marR="0" indent="0" lvl="0">
              <a:lnSpc>
                <a:spcPct val="125000"/>
              </a:lnSpc>
              <a:spcBef>
                <a:spcPts val="0"/>
              </a:spcBef>
              <a:spcAft>
                <a:spcPts val="0"/>
              </a:spcAft>
            </a:pPr>
            <a:r>
              <a:rPr lang="en-US" b="1" strike="noStrike" sz="3600" spc="0" u="none" cap="none">
                <a:solidFill>
                  <a:srgbClr val="FFFFFF">
                    <a:alpha val="100000"/>
                  </a:srgbClr>
                </a:solidFill>
                <a:latin typeface="Roboto"/>
              </a:rPr>
              <a:t><![CDATA[2. பரலோக சிந்தை அணிந்தீர்களா?
வல்ல மீட்பர் தயாளத்தினால்? 
மறு ஜன்ம குணமடைந்தீர்களா?
ஆட்டுக்குட்டியின் இரத்தத்தினால்?
3. மணவாளன் வரக் களிப்பீர்களா 
தூய நதியின் ஸ்நானத்தினால்?
மோட்ச கரை ஏறிச் சுகிப்பீர்களா 
ஆட்டுக்குட்டியின் ரத்தத்தினால்?
4. மாசு கறை நீங்கும் நீசப்பாவியே 
சுத்த இரத்தத்தின் சக்தியினால்! 
முக்திப் பேறுண்டாம் குற்றவாளியே
ஆட்டுக்குட்டியின் ரத்தத்தினால்! 
]]></a:t>
            </a:r>
          </a:p>
        </p:txBody>
      </p:sp>
      <p:sp>
        <p:nvSpPr>
          <p:cNvPr id="3" name=""/>
          <p:cNvSpPr txBox="1"/>
          <p:nvPr/>
        </p:nvSpPr>
        <p:spPr>
          <a:xfrm>
            <a:off x="3619500" y="4572000"/>
            <a:ext cx="5524500" cy="571500"/>
          </a:xfrm>
          <a:prstGeom prst="rect">
            <a:avLst/>
          </a:prstGeom>
          <a:noFill/>
        </p:spPr>
        <p:txBody>
          <a:bodyPr anchorCtr="0" rtlCol="0" vert="horz" bIns="45720" lIns="91440" rIns="91440" tIns="45720">
            <a:spAutoFit/>
          </a:bodyPr>
          <a:lstStyle/>
          <a:p>
            <a:pPr algn="r" rtl="0" fontAlgn="base" marL="0" marR="0" indent="0" lvl="0">
              <a:lnSpc>
                <a:spcPct val="100000"/>
              </a:lnSpc>
              <a:spcBef>
                <a:spcPts val="0"/>
              </a:spcBef>
              <a:spcAft>
                <a:spcPts val="0"/>
              </a:spcAft>
            </a:pPr>
            <a:r>
              <a:rPr lang="en-US" b="1" strike="noStrike" sz="2800" spc="0" u="none" cap="none">
                <a:solidFill>
                  <a:srgbClr val="FFFFFF">
                    <a:alpha val="100000"/>
                  </a:srgbClr>
                </a:solidFill>
                <a:latin typeface="Roboto"/>
              </a:rPr>
              <a:t><![CDATA[துதிப் பாடல்கள்]]></a:t>
            </a:r>
          </a:p>
        </p:txBody>
      </p:sp>
    </p:spTree>
  </p:cSld>
  <p:clrMapOvr>
    <a:masterClrMapping/>
  </p:clrMapOvr>
</p:sld>
</file>

<file path=ppt/theme/theme1.xml><?xml version="1.0" encoding="utf-8"?>
<a:theme xmlns:a="http://schemas.openxmlformats.org/drawingml/2006/main" name="Theme80">
  <a:themeElements>
    <a:clrScheme name="Theme80">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Theme80">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Theme80">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r="5400000" dist="20000" rotWithShape="0">
              <a:srgbClr val="000000">
                <a:alpha val="38000"/>
              </a:srgbClr>
            </a:outerShdw>
          </a:effectLst>
        </a:effectStyle>
        <a:effectStyle>
          <a:effectLst>
            <a:outerShdw blurRad="40000" dir="5400000" dist="23000" rotWithShape="0">
              <a:srgbClr val="000000">
                <a:alpha val="35"/>
              </a:srgbClr>
            </a:outerShdw>
          </a:effectLst>
        </a:effectStyle>
        <a:effectStyle>
          <a:effectLst>
            <a:outerShdw blurRad="40000" dir="5400000" dist="23000" rotWithShape="0">
              <a:srgbClr val="000000">
                <a:alpha val="35000"/>
              </a:srgbClr>
            </a:outerShdw>
          </a:effectLst>
          <a:scene3d>
            <a:camera prst="orthographicFront">
              <a:rot lat="0" lon="0" rev="0"/>
            </a:camera>
            <a:lightRig dir="t" rig="threePt">
              <a:rot lat="0" lon="0" rev="1200000"/>
            </a:lightRig>
          </a:scene3d>
          <a:sp3d>
            <a:bevelT h="25400" w="635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b="180000" l="50000" r="50000" t="-80000"/>
          </a:path>
        </a:gradFill>
        <a:gradFill rotWithShape="1">
          <a:gsLst>
            <a:gs pos="0">
              <a:schemeClr val="phClr">
                <a:tint val="80000"/>
                <a:satMod val="300000"/>
              </a:schemeClr>
            </a:gs>
            <a:gs pos="100000">
              <a:schemeClr val="phClr">
                <a:shade val="30000"/>
                <a:satMod val="200000"/>
              </a:schemeClr>
            </a:gs>
          </a:gsLst>
          <a:path path="circle">
            <a:fillToRect b="50000" l="50000" r="50000" t="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Application>Microsoft Office PowerPoint</Application>
  <Slides>4</Slides>
  <ScaleCrop>false</ScaleCrop>
  <HeadingPairs>
    <vt:vector size="4" baseType="variant">
      <vt:variant>
        <vt:lpstr>Theme</vt:lpstr>
      </vt:variant>
      <vt:variant>
        <vt:i4>1</vt:i4>
      </vt:variant>
      <vt:variant>
        <vt:lpstr>Slide Titles</vt:lpstr>
      </vt:variant>
      <vt:variant>
        <vt:i4>1</vt:i4>
      </vt:variant>
    </vt:vector>
  </HeadingPairs>
  <TitlesOfParts>
    <vt:vector size="1" baseType="lpstr">
      <vt:lpstr>Office Theme</vt:lpstr>
    </vt:vector>
  </TitlesOfParts>
  <Company>Unknown Company</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Unknown Creator</dc:creator>
  <cp:lastModifiedBy>Unknown Creator</cp:lastModifiedBy>
  <dcterms:created xsi:type="dcterms:W3CDTF">2026-07-30T20:02:08Z</dcterms:created>
  <dcterms:modified xsi:type="dcterms:W3CDTF">2026-07-30T20:02:08Z</dcterms:modified>
  <dc:title>துதிப் பாடல்கள்</dc:title>
  <dc:description/>
  <dc:subject/>
  <cp:keywords/>
  <cp:category/>
  <cp:revision/>
  <cp:contentStatus/>
</cp:coreProperties>
</file>

<file path=docProps/custom.xml><?xml version="1.0" encoding="utf-8"?>
<Properties xmlns="http://schemas.openxmlformats.org/officeDocument/2006/custom-properties" xmlns:vt="http://schemas.openxmlformats.org/officeDocument/2006/docPropsVTypes"/>
</file>