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தினாலாம் வருஷத்திலே கெதர்லாகோமேரும், அவனோடே கூடியிருந்த ராஜாக்களும் வந்து, அஸ்தரோத்கர்னாயீமிலே இருந்த ரெப்பாயீமியரையும், காமிலே இருந்த சூசிமியரையும், சாவேகீரியத்தாயீமிலே இருந்த ஏமியர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யீர் மலைகளில் இருந்த ஓரியரையும், வனாந்தரத்துக்கு அருகான எல்பாரான்மட்டும் முறியட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யீர் மலைகளில் இருந்த ஓரியரையும், வனாந்தரத்துக்கு அருகான எல்பாரான்மட்டும் முறியட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ும்பிக் காதேஸென்னும் என்மிஸ்பாத்துக்கு வந்து, அமலேக்கியருடைய நாடனைத்தையும், அத்சாத்சோன் தாமாரிலே குடியிருந்த எமோரியரையும்கூடச் சங்கர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ும்பிக் காதேஸென்னும் என்மிஸ்பாத்துக்கு வந்து, அமலேக்கியருடைய நாடனைத்தையும், அத்சாத்சோன் தாமாரிலே குடியிருந்த எமோரியரையும்கூடச் சங்கர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ோதோமின் ராஜாவும் கொமோராவின் ராஜாவும் அத்மாவின் ராஜாவும் செபோயீமின் ராஜாவும் சோவார் என்னும் பேலாவின் ராஜாவும் புறப்பட்டுச் சித்தீம் பள்ளத்தாக்கிலே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ோதோமின் ராஜாவும் கொமோராவின் ராஜாவும் அத்மாவின் ராஜாவும் செபோயீமின் ராஜாவும் சோவார் என்னும் பேலாவின் ராஜாவும் புறப்பட்டுச் சித்தீம் பள்ளத்தாக்கிலே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லாமின் ராஜாவாகிய கெதர்லாகோமேரோடும், ஜாதிகளின் ராஜாவாகிய திதியாலோடும் சிநேயாரின் ராஜாவாகிய அம்ராப்பேலோடும் எலாசாரின் ராஜாவாகிய அரியோகோடும் யுத்தம்பண்ணப் புறப்பட்டு, அந்த ஐந்து ராஜாக்களோடும் இந்த நாலு ராஜாக்களும் யுத்தம்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லாமின் ராஜாவாகிய கெதர்லாகோமேரோடும், ஜாதிகளின் ராஜாவாகிய திதியாலோடும் சிநேயாரின் ராஜாவாகிய அம்ராப்பேலோடும் எலாசாரின் ராஜாவாகிய அரியோகோடும் யுத்தம்பண்ணப் புறப்பட்டு, அந்த ஐந்து ராஜாக்களோடும் இந்த நாலு ராஜாக்களும் யுத்தம்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ச் சித்தீம் பள்ளத்தாக்கு எங்கும் நிலக்கீல் உண்டாகும் கேணிகள் இருந்தது. சோதோம் கொமோராவின் ராஜாக்கள் முறிந்தோடி அங்கே விழுந்தார்கள்; மீந்தவர்கள் மலைகளுக்கு ஓடிப்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நேயாரின் ராஜாவாகிய அம்ராப்பேலும், எலாசாரின் ராஜாவாகிய அரியோகும் ஏலாமின் ராஜாவாகிய கெதர்லாகோமேரும், ஜாதிகளின் ராஜாவாகிய திதியாலும் இருந்த நாட்களில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ச் சித்தீம் பள்ளத்தாக்கு எங்கும் நிலக்கீல் உண்டாகும் கேணிகள் இருந்தது. சோதோம் கொமோராவின் ராஜாக்கள் முறிந்தோடி அங்கே விழுந்தார்கள்; மீந்தவர்கள் மலைகளுக்கு ஓடிப்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சோதோமிலும் கொமோராவிலுமுள்ள பொருள்கள் எல்லாவற்றையும், போஜனபதார்த்தங்கள் எல்லாவற்றையும் எடுத்துக்கொண்டு போய்வி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சோதோமிலும் கொமோராவிலுமுள்ள பொருள்கள் எல்லாவற்றையும், போஜனபதார்த்தங்கள் எல்லாவற்றையும் எடுத்துக்கொண்டு போய்வி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ின் சகோதரனுடைய குமாரனாகிய லோத்து சோதோமிலே குடியிருந்தபடியால், அவனையும் அவன் பொருள்களையும் கொண்டுபோய்வி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ின் சகோதரனுடைய குமாரனாகிய லோத்து சோதோமிலே குடியிருந்தபடியால், அவனையும் அவன் பொருள்களையும் கொண்டுபோய்வி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ப்பியோடின ஒருவன் எபிரேயனாகிய ஆபிராமிடத்தில் வந்து அதை அறிவித்தான்; ஆபிராம் தன்னோடே உடன்படிக்கை செய்திருந்த மனிதராகிய எஸ்கோலுக்கும் ஆநேருக்கும் சகோதரனாகிய மம்ரே என்னும் எமோரியனுடைய சம பூமியிலே அப்பொழுது குடி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ப்பியோடின ஒருவன் எபிரேயனாகிய ஆபிராமிடத்தில் வந்து அதை அறிவித்தான்; ஆபிராம் தன்னோடே உடன்படிக்கை செய்திருந்த மனிதராகிய எஸ்கோலுக்கும் ஆநேருக்கும் சகோதரனாகிய மம்ரே என்னும் எமோரியனுடைய சம பூமியிலே அப்பொழுது குடிய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ப்பியோடின ஒருவன் எபிரேயனாகிய ஆபிராமிடத்தில் வந்து அதை அறிவித்தான்; ஆபிராம் தன்னோடே உடன்படிக்கை செய்திருந்த மனிதராகிய எஸ்கோலுக்கும் ஆநேருக்கும் சகோதரனாகிய மம்ரே என்னும் எமோரியனுடைய சம பூமியிலே அப்பொழுது குடி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சகோதரன் சிறையாகக் கொண்டுபோகப்பட்டதை ஆபிராம் கேள்விப்பட்டபோது, அவன் தன் வீட்டிலே பிறந்த கைபடிந்தவர்களாகிய முந்நூற்றுப் பதினெட்டு ஆட்களுக்கும் ஆயுதம் தரிப்பித்து, தாண் என்னும் ஊர்மட்டும் அவர்களைத் தொடர்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சகோதரன் சிறையாகக் கொண்டுபோகப்பட்டதை ஆபிராம் கேள்விப்பட்டபோது, அவன் தன் வீட்டிலே பிறந்த கைபடிந்தவர்களாகிய முந்நூற்றுப் பதினெட்டு ஆட்களுக்கும் ஆயுதம் தரிப்பித்து, தாண் என்னும் ஊர்மட்டும் அவர்களைத் தொடர்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நேயாரின் ராஜாவாகிய அம்ராப்பேலும், எலாசாரின் ராஜாவாகிய அரியோகும் ஏலாமின் ராஜாவாகிய கெதர்லாகோமேரும், ஜாதிகளின் ராஜாவாகிய திதியாலும் இருந்த நாட்களில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ாக்காலத்திலே அவனும் அவன் வேலைக்காரரும் பிரிந்து, பவிஞ்சுகளாய் அவர்கள்மேல் விழுந்து, அவர்களை முறியடித்து, தமஸ்குவுக்கு இடதுபுறமான ஓபாமட்டும் துரத்த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ாக்காலத்திலே அவனும் அவன் வேலைக்காரரும் பிரிந்து, பவிஞ்சுகளாய் அவர்கள்மேல் விழுந்து, அவர்களை முறியடித்து, தமஸ்குவுக்கு இடதுபுறமான ஓபாமட்டும் துரத்த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ல பொருள்களையும் திருப்பிக்கொண்டுவந்தான்; தன் சகோதரனாகிய லோத்தையும், அவனுடைய பொருள்களையும், ஸ்திரீகளையும், ஜனங்களையும் திருப்பிக்கொண்டுவ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ல பொருள்களையும் திருப்பிக்கொண்டுவந்தான்; தன் சகோதரனாகிய லோத்தையும், அவனுடைய பொருள்களையும், ஸ்திரீகளையும், ஜனங்களையும் திருப்பிக்கொண்டுவ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கெதர்லாகோமேரையும் அவனோடிருந்த ராஜாக்களையும் முறியடித்துத் திரும்பிவருகிறபோது, சோதோமின் ராஜா புறப்பட்டு, ராஜாவின் பள்ளத்தாக்கு என்னும் சாவே பள்ளத்தாக்குமட்டும் அவனுக்கு எதிர் கொண்டுபோ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கெதர்லாகோமேரையும் அவனோடிருந்த ராஜாக்களையும் முறியடித்துத் திரும்பிவருகிறபோது, சோதோமின் ராஜா புறப்பட்டு, ராஜாவின் பள்ளத்தாக்கு என்னும் சாவே பள்ளத்தாக்குமட்டும் அவனுக்கு எதிர் கொண்டு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கெதர்லாகோமேரையும் அவனோடிருந்த ராஜாக்களையும் முறியடித்துத் திரும்பிவருகிறபோது, சோதோமின் ராஜா புறப்பட்டு, ராஜாவின் பள்ளத்தாக்கு என்னும் சாவே பள்ளத்தாக்குமட்டும் அவனுக்கு எதிர் கொண்டுபோ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உன்னதமான தேவனுடைய ஆசாரியனாயிருந்த சாலேமின் ராஜாவாகிய மெல்கிசேதேக்கு அப்பமும் திராட்சரசமும் கொண்டுவ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உன்னதமான தேவனுடைய ஆசாரியனாயிருந்த சாலேமின் ராஜாவாகிய மெல்கிசேதேக்கு அப்பமும் திராட்சரசமும் கொண்டுவ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 ஆசீர்வதித்து, வானத்தையும் பூமியையும் உடையவராகிய உன்னதமான தேவனுடைய ஆசீர்வாதம் ஆபிராமுக்கு உண்டாவத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சோதோமின் ராஜாவாகிய பேராவோடும், கொமோராவின் ராஜாவாகிய பிர்சாவோடும், அத்மாவின் ராஜாவாகிய சிநேயாவோடும், செபோயீமின் ராஜாவாகிய செமேபரோடும், சோவார் என்னும் பேலாவின் ராஜாவோடும் யுத்தம்பண்ண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 ஆசீர்வதித்து, வானத்தையும் பூமியையும் உடையவராகிய உன்னதமான தேவனுடைய ஆசீர்வாதம் ஆபிராமுக்கு உண்டாவத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த்துருக்களை உன் கையில் ஒப்புக்கொடுத்த உன்னதமான தேவனுக்கு ஸ்தோத்திரம் என்று சொன்னான். இவனுக்கு ஆபிராம் எல்லாவற்றிலும் தசமபாகம் கொடு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த்துருக்களை உன் கையில் ஒப்புக்கொடுத்த உன்னதமான தேவனுக்கு ஸ்தோத்திரம் என்று சொன்னான். இவனுக்கு ஆபிராம் எல்லாவற்றிலும் தசமபாகம் கொடு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ோதோமின் ராஜா ஆபிராமை நோக்கி: ஜனங்களை எனக்குத் தாரும், பொருள்களை நீர் எடுத்துக்கொள்ள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ோதோமின் ராஜா ஆபிராமை நோக்கி: ஜனங்களை எனக்குத் தாரும், பொருள்களை நீர் எடுத்துக்கொள்ள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, ஆபிராம் சோதோமின் ராஜாவைப் பார்த்து: ஆபிராமை ஐசுவரியவானாக்கினேன் என்று நீர் சொல்லாதபடிக்கு நான் ஒரு சரட்டையாகிலும் பாதரட்சையின் வாரையாகிலும், உமக்கு உண்டானவைகளில் யாதொன்றையாகிலும் எடுத்துக்கொள்ளேன் என்ற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, ஆபிராம் சோதோமின் ராஜாவைப் பார்த்து: ஆபிராமை ஐசுவரியவானாக்கினேன் என்று நீர் சொல்லாதபடிக்கு நான் ஒரு சரட்டையாகிலும் பாதரட்சையின் வாரையாகிலும், உமக்கு உண்டானவைகளில் யாதொன்றையாகிலும் எடுத்துக்கொள்ளேன் என்ற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த்தையும் பூமியையும் உடையவராகிய உன்னதமான தேவனாகிய கர்த்தருக்கு நேராக என் கையை உயர்த்த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த்தையும் பூமியையும் உடையவராகிய உன்னதமான தேவனாகிய கர்த்தருக்கு நேராக என் கையை உயர்த்த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லிபர் சாப்பிட்டது போக, என்னுடனே வந்த ஆநேர், எஸ்கோல், மம்ரே என்னும் புருஷருடைய பங்குமாத்திரமே வரவேண்டும்; இவர்கள் தங்கள் பங்கை எடுத்துக்கொள்ளட்ட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சோதோமின் ராஜாவாகிய பேராவோடும், கொமோராவின் ராஜாவாகிய பிர்சாவோடும், அத்மாவின் ராஜாவாகிய சிநேயாவோடும், செபோயீமின் ராஜாவாகிய செமேபரோடும், சோவார் என்னும் பேலாவின் ராஜாவோடும் யுத்தம்பண்ண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லிபர் சாப்பிட்டது போக, என்னுடனே வந்த ஆநேர், எஸ்கோல், மம்ரே என்னும் புருஷருடைய பங்குமாத்திரமே வரவேண்டும்; இவர்கள் தங்கள் பங்கை எடுத்துக்கொள்ளட்டும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லிபர் சாப்பிட்டது போக, என்னுடனே வந்த ஆநேர், எஸ்கோல், மம்ரே என்னும் புருஷருடைய பங்குமாத்திரமே வரவேண்டும்; இவர்கள் தங்கள் பங்கை எடுத்துக்கொள்ளட்ட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ெல்லாரும் உப்புக்கடலாகிய சித்தீம் பள்ளத்தாக்கிலே கூ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கள் பன்னிரண்டு வருஷம் கெதர்லாகோமேரைச் சேவித்து, பதின்மூன்றாம் வருஷத்திலே கலகம்பண்ண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கள் பன்னிரண்டு வருஷம் கெதர்லாகோமேரைச் சேவித்து, பதின்மூன்றாம் வருஷத்திலே கலகம்பண்ண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தினாலாம் வருஷத்திலே கெதர்லாகோமேரும், அவனோடே கூடியிருந்த ராஜாக்களும் வந்து, அஸ்தரோத்கர்னாயீமிலே இருந்த ரெப்பாயீமியரையும், காமிலே இருந்த சூசிமியரையும், சாவேகீரியத்தாயீமிலே இருந்த ஏமியர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দর্লাযোমর ও তাঁর মিত্র রাজারা অন্তরোত্‌ কর্ণযিমের অধিবাসী রফাযীয নামক জাতিকে পরাস্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তাঁরা হোরীযদের পরাস্ত করলেন| হোরীযরা সেযীর থেকে এল-পারণ (এল-পারণ মরুভূমির কাছে অবস্থিত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্ন্ত পার্বত্য দেশে বাস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পর রাজা কদর্লাযোমের উত্তর দিকে গেলেন এবং ঐনমিস্পটে অর্থাত্‌ কাদেশে গিয়ে সমস্ত অমালেকীয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স্ত করলেন| তিনি হত্‌সসোন তামরের অধিবাসী ইমোরীয়দেরও পরাস্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সময় সদোমের রাজা, ঘমোরার রাজা, অদ্মার রাজা, সবোযিমের রাজা এবং বিলার রাজা তাঁদের শত্র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সম্মিলিতভাবে সিদ্দীম উপত্যকায় য়ুদ্ধ করত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 যুদ্ধে অপর পক্ষে ছিলেন এলমের রাজা কদর্লাযোমর, গোযীমের রাজা তিদিযল, শিনিযরের রাজা অম্রাক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লাসরের রাজা অরিযোক| অর্থাত্‌ য়ুদ্ধটা ছিল পাঁচজন রাজার বিরুদ্ধে চারজন রাজ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িদ্দীম উপত্যকায় আলকাতরায় পূর্ণ অনেক গর্ত ছিল| সদোম এবং ঘমোরার রাজা এবং তাদের সৈন্য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শিমিযরের রাজা ছিলেন অম্রাফল| অরিযোক ছিলেন ইল্লাসরের রাজা| এলমের রাজা ছিলেন কদলাযোমর এবং গোযী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ক্ষেত্র থেকে পালিয়ে গেল| অনেক সৈন্য ঐসব খাতে পড়ল| কিন্তু অধিকাংশই পাহাড়ে পর্বতে পালি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ুতরাং সদোম এবং ঘমোরার সমস্ত সরঞ্জাম, তাদের সমস্ত খাদ্যসম্ভার, বস্ত্রাদি এবং অন্যান্য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নিসপত্র প্রতিপক্ষরা নিয়ে চল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ব্রামের ভ্রাতুষ্পুত্র লোট তখন সদোমে বাস করছিল এবং সদোমের শত্রুরা লোটকে বন্দী করল, লোটের যা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 সব অধিকার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লোটের একটি লোককে তারা বন্দী করতে পারে নি| সে পালিয়ে গিয়ে যা যা ঘটেছে সমস্ত অব্রামকে জা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্রাম তখন ইমোরীয়দের মম্রির গাছগুলির কাছে শিবিরে বাস করছিলেন| মম্রি, ইষ্কোল এবং আনের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স্পরকে সাহায্য করার এক চুক্তি ছিল| তারা অব্রামকে সাহায্য করার একটা চুক্তিও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লোট বন্দী হয়েছে জানতে পেরে অব্রাম পরিবারের সবাইকে ডেকে পাঠালেন| তাদের মধ্যে 318 জন শিক্ষ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 ছিল| অব্রাম তাঁর লোকেদের পরিচালনা করে শত্রুদের দূরে দান নগর অবধি তাড়িয়ে নিয়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া তিদিয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েই রাত্রে তিনি ও তাঁর সৈন্যরা অতর্কিতে শত্রুদের আক্রমণ করলেন| তাঁরা শত্রুদের পরাভূত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ম্মেশকের উত্তরে হোবা পর্য্ন্ত বিতাড়ি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পর শত্রুরা যা যা অধিকার করেছিল, সেই সমস্ত পুনরুদ্ধার করলেন| লোট, লোটের সমস্ত নারী ও ভৃত্য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্ন্ত অব্রাম ফিরিযে আন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অব্রাম কদর্লাযোমর ও তাঁর সঙ্গে য়োগদানকারী রাজাদের পরাস্ত করে তাঁর আগের জায়গায়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েন| তিনি ফিরে এলে সদোমের রাজা তাঁর সঙ্গে শাবী উপত্যকায় (এখন এই স্থান রাজার উপত্যকা নামে পরিচিত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 করত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শালেমের রাজা মল্কীষেদকও অব্রামের সঙ্গে সাক্ষাত্ করতে গেলেন| মল্কীষেদক ছিলেন পরাত্‌পর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জন যাজক| মল্কীষেদক নিয়ে এলেন রুটি ও দ্রাক্ষারস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অব্রামকে আশীর্বাদ করে মল্কীষেদক বললেন,“হে অব্রাম, পরাত্‌পর তোমাকে আশীর্বাদ করুন| ঈশ্বর স্বর্গ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সব রাজা, সদোমের রাজা বিরা, ঘমোরার রাজা বির্শা, অদ্মার রাজা শিনাব, সবোযিমের রাজা শিমেব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্ত্য সৃষ্টি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রা পরাত্‌পর ঈশ্বরের প্রশংসা করি| তিনি শত্রুদের পরাস্ত করতে তোমাকে সাহায্য করেছেন|”অব্র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ের সময় যা যা পেয়েছিলেন তার থেকে এক দশমাংশ মল্কীষেদকক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দোমের রাজা বললেন, “আপনি নিজের জন্যে সব রেখে দিন| শত্রুরা য়ে লোকেদের নিয়ে গেছে শুধু আমার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আমাকে দি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সদোমের রাজাকে অব্রাম বললেন, “পরাত্‌পর ঈশ্বর, যিনি স্বর্গ মর্ত্য সৃষ্টি করেছেন সেই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আমি শপথ কর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া কিছু আপনার তার কিছুই আমি রাখব না| আমি প্রতিশ্রুতি করছি য়ে আমি কিছুই রাখব না| এমনকি একটা সু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থবা জুতোর ফিতেও না. আমি চাই না য়ে আপনি বলবেন, ‘অব্রামকে আমি বড় লোক বানিয়েছি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মি শুধু সেটুকুই নেব যা আমার য়োদ্ধারা খেয়েছে| কিন্তু অন্যদের আপনি তাদের ভাগ দিন| যুদ্ধে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লার (বিলা সোযর নামেও পরিচিত ছিল) রাজার সঙ্গে য়ুদ্ধ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তেছি তা আপনি নিয়ে যান, কিন্তু কিছু আনের, ইষ্কোল এবং মম্রিকে দিয়ে যান| এরা যুদ্ধে আমায়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সমস্ত রাজাদের সৈন্যবাহিনী সিদ্দীম উপত্যকায় মিলিত হল| (সিদ্দীম উপত্যকা বর্তমানে লবণ সমুদ্র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রাজারা বারো বছর ধরে কদর্লাযোমরের অনুগত ছিল| কিন্তু 13 তম বছরে তারা সবাই কদর্লাযোমরের বিরুদ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্রোহ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ুতরাং 14 তম বছরে রাজা কদর্লাযোমর ও তাঁর মিত্র রাজাদের সঙ্গে বিদ্রোহী রাজাদের য়ুদ্ধ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2026-09-07T04:54:51Z</dcterms:created>
  <dcterms:modified xsi:type="dcterms:W3CDTF">2026-09-07T04:54:51Z</dcterms:modified>
  <dc:title>আদিপুস্তক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