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Override PartName="/ppt/slides/slide78.xml" ContentType="application/vnd.openxmlformats-officedocument.presentationml.slide+xml"/>
  <Override PartName="/ppt/notesSlides/notesSlide78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79.xml" ContentType="application/vnd.openxmlformats-officedocument.presentationml.notesSlide+xml"/>
  <Override PartName="/ppt/slides/slide80.xml" ContentType="application/vnd.openxmlformats-officedocument.presentationml.slide+xml"/>
  <Override PartName="/ppt/notesSlides/notesSlide80.xml" ContentType="application/vnd.openxmlformats-officedocument.presentationml.notesSlide+xml"/>
  <Override PartName="/ppt/slides/slide81.xml" ContentType="application/vnd.openxmlformats-officedocument.presentationml.slide+xml"/>
  <Override PartName="/ppt/notesSlides/notesSlide81.xml" ContentType="application/vnd.openxmlformats-officedocument.presentationml.notesSlide+xml"/>
  <Override PartName="/ppt/slides/slide82.xml" ContentType="application/vnd.openxmlformats-officedocument.presentationml.slide+xml"/>
  <Override PartName="/ppt/notesSlides/notesSlide82.xml" ContentType="application/vnd.openxmlformats-officedocument.presentationml.notesSlide+xml"/>
  <Override PartName="/ppt/slides/slide83.xml" ContentType="application/vnd.openxmlformats-officedocument.presentationml.slide+xml"/>
  <Override PartName="/ppt/notesSlides/notesSlide83.xml" ContentType="application/vnd.openxmlformats-officedocument.presentationml.notesSlide+xml"/>
  <Override PartName="/ppt/slides/slide84.xml" ContentType="application/vnd.openxmlformats-officedocument.presentationml.slide+xml"/>
  <Override PartName="/ppt/notesSlides/notesSlide84.xml" ContentType="application/vnd.openxmlformats-officedocument.presentationml.notesSlide+xml"/>
  <Override PartName="/ppt/slides/slide85.xml" ContentType="application/vnd.openxmlformats-officedocument.presentationml.slide+xml"/>
  <Override PartName="/ppt/notesSlides/notesSlide85.xml" ContentType="application/vnd.openxmlformats-officedocument.presentationml.notesSlide+xml"/>
  <Override PartName="/ppt/slides/slide86.xml" ContentType="application/vnd.openxmlformats-officedocument.presentationml.slide+xml"/>
  <Override PartName="/ppt/notesSlides/notesSlide86.xml" ContentType="application/vnd.openxmlformats-officedocument.presentationml.notesSlide+xml"/>
  <Override PartName="/ppt/slides/slide87.xml" ContentType="application/vnd.openxmlformats-officedocument.presentationml.slide+xml"/>
  <Override PartName="/ppt/notesSlides/notesSlide87.xml" ContentType="application/vnd.openxmlformats-officedocument.presentationml.notesSlide+xml"/>
  <Override PartName="/ppt/slides/slide88.xml" ContentType="application/vnd.openxmlformats-officedocument.presentationml.slide+xml"/>
  <Override PartName="/ppt/notesSlides/notesSlide8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  <p:sldId id="339" r:id="rId86"/>
    <p:sldId id="340" r:id="rId87"/>
    <p:sldId id="341" r:id="rId88"/>
    <p:sldId id="342" r:id="rId89"/>
    <p:sldId id="343" r:id="rId9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slide" Target="slides/slide81.xml"/>
  <Relationship Id="rId84" Type="http://schemas.openxmlformats.org/officeDocument/2006/relationships/slide" Target="slides/slide82.xml"/>
  <Relationship Id="rId85" Type="http://schemas.openxmlformats.org/officeDocument/2006/relationships/slide" Target="slides/slide83.xml"/>
  <Relationship Id="rId86" Type="http://schemas.openxmlformats.org/officeDocument/2006/relationships/slide" Target="slides/slide84.xml"/>
  <Relationship Id="rId87" Type="http://schemas.openxmlformats.org/officeDocument/2006/relationships/slide" Target="slides/slide85.xml"/>
  <Relationship Id="rId88" Type="http://schemas.openxmlformats.org/officeDocument/2006/relationships/slide" Target="slides/slide86.xml"/>
  <Relationship Id="rId89" Type="http://schemas.openxmlformats.org/officeDocument/2006/relationships/slide" Target="slides/slide87.xml"/>
  <Relationship Id="rId90" Type="http://schemas.openxmlformats.org/officeDocument/2006/relationships/slide" Target="slides/slide88.xml"/>
  <Relationship Id="rId91" Type="http://schemas.openxmlformats.org/officeDocument/2006/relationships/presProps" Target="presProps.xml"/>
  <Relationship Id="rId92" Type="http://schemas.openxmlformats.org/officeDocument/2006/relationships/viewProps" Target="viewProps.xml"/>
  <Relationship Id="rId9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யோர்தானுக்கு இப்புறத்திலிருக்கிற மோவாபின் தேசத்தில் மோசே இந்த நியாயப்பிரமாணத்தை விவரித்துக் காண்பிக்கத் தொடங்கி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ஓரேபிலே நம்முடைய தேவனாகிய கர்த்தர் நம்மோடே சொன்னது என்னவென்றால்: நீங்கள் இந்த மலையருகே தங்கியிருந்தது போதும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ீங்கள் திரும்பிப் பிரயாணம் புறப்பட்டு, எமோரியரின் மலைநாட்டிற்கும், அதற்கு அடுத்த எல்லா சமனான வெளிகளிலும் குன்றுகளிலும் பள்ளத்தாக்குகளிலும், தென்திசையிலும் கடலோரத்திலும் இருக்கிற கானானியரின் தேசத்துக்கும், லீபனோனுக்கும், ஐப்பிராத்து நதி என்னும் பெரிய நதிவரைக்கும் போங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ீங்கள் திரும்பிப் பிரயாணம் புறப்பட்டு, எமோரியரின் மலைநாட்டிற்கும், அதற்கு அடுத்த எல்லா சமனான வெளிகளிலும் குன்றுகளிலும் பள்ளத்தாக்குகளிலும், தென்திசையிலும் கடலோரத்திலும் இருக்கிற கானானியரின் தேசத்துக்கும், லீபனோனுக்கும், ஐப்பிராத்து நதி என்னும் பெரிய நதிவரைக்கும் போங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ீங்கள் திரும்பிப் பிரயாணம் புறப்பட்டு, எமோரியரின் மலைநாட்டிற்கும், அதற்கு அடுத்த எல்லா சமனான வெளிகளிலும் குன்றுகளிலும் பள்ளத்தாக்குகளிலும், தென்திசையிலும் கடலோரத்திலும் இருக்கிற கானானியரின் தேசத்துக்கும், லீபனோனுக்கும், ஐப்பிராத்து நதி என்னும் பெரிய நதிவரைக்கும் போங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தோ இந்தத் தேசத்தை உங்களுக்கு முன்பாக வைத்தேன்; நீங்கள் போய், கர்த்தர் உங்கள் பிதாக்களாகிய ஆபிரகாமுக்கும் ஈசாக்குக்கும் யாக்கோபுக்கும் அவர்களுக்குப் பின்வரும் அவர்கள் சந்ததிக்கும் ஆணையிட்டுக்கொடுத்த அந்தத் தேசத்தைச் சுதந்தரித்துக்கொள்ளுங்கள் என்ற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தோ இந்தத் தேசத்தை உங்களுக்கு முன்பாக வைத்தேன்; நீங்கள் போய், கர்த்தர் உங்கள் பிதாக்களாகிய ஆபிரகாமுக்கும் ஈசாக்குக்கும் யாக்கோபுக்கும் அவர்களுக்குப் பின்வரும் அவர்கள் சந்ததிக்கும் ஆணையிட்டுக்கொடுத்த அந்தத் தேசத்தைச் சுதந்தரித்துக்கொள்ளுங்கள் என்றா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க்காலத்தில் நான் உங்களை நோக்கி: நான் ஒருவனாக உங்கள் பாரத்தைத் தாங்கக் கூடாத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உங்கள் தேவனாகிய கர்த்தர் உங்களைப் பெருகப்பண்ணினார்; இதோ, இந்நாளில் நீங்கள் வானத்து நட்சத்திரங்களைப்போலத் திரளாயிருக்கிறீ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உங்கள் தேவனாகிய கர்த்தர் உங்களைப் பெருகப்பண்ணினார்; இதோ, இந்நாளில் நீங்கள் வானத்து நட்சத்திரங்களைப்போலத் திரளாயிருக்கிறீ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ேயீர் மலைவழியாய் ஓரேபுக்குப் பதினொருநாள் பிரயாண தூரத்திலுள்ள காதேஸ்பர்னேயாவிலிருந்து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ீங்கள் இப்பொழுது இருக்கிறதைப் பார்க்கிலும் ஆயிரமடங்கு அதிகமாகும்படி உங்கள் பிதாக்களின் தேவனாகிய கர்த்தர் உங்களுக்குச் சொல்லியபடியே உங்களை ஆசீர்வதிப்பாராக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ீங்கள் இப்பொழுது இருக்கிறதைப் பார்க்கிலும் ஆயிரமடங்கு அதிகமாகும்படி உங்கள் பிதாக்களின் தேவனாகிய கர்த்தர் உங்களுக்குச் சொல்லியபடியே உங்களை ஆசீர்வதிப்பாராக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உங்கள் வருத்தத்தையும் பிரயாசத்தையும் வழக்குகளையும் நான் ஒருவனாய்த் தாங்குவது எப்படி?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ான் உங்களுக்கு அதிபதிகளை ஏற்படுத்தும்பொருட்டு, உங்கள் கோத்திரங்களில் ஞானமும் விவேகமும் அறிவும் உள்ளவர்கள் என்று பேர்பெற்ற மனிதரைத் தெரிந்துகொள்ளுங்கள் என்று சொன்னே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ான் உங்களுக்கு அதிபதிகளை ஏற்படுத்தும்பொருட்டு, உங்கள் கோத்திரங்களில் ஞானமும் விவேகமும் அறிவும் உள்ளவர்கள் என்று பேர்பெற்ற மனிதரைத் தெரிந்துகொள்ளுங்கள் என்று சொன்னே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ீங்கள் எனக்குப் பிரதியுத்தரமாக: நீர் செய்யச்சொன்ன காரியம் நல்லது என்றீ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கையால் நான் ஞானமும் அறிவுமுள்ள மனிதராகிய உங்கள் கோத்திரங்களின் வம்சபதிகளைத் தெரிந்துகொண்டு, அவர்கள் உங்களுக்குத் தலைவராயிருக்கும்படி, ஆயிரம்பேருக்குத் அதிபதிகளாகவும், நூறுபேருக்கு அதிபதிகளாகவும், ஐம்பதுபேருக்கு அதிபதிகளாகவும், பத்துப்பேருக்கு அதிபதிகளாகவும் உங்கள் கோத்திரங்களில் அதிகாரிகளாகவும் ஏற்படுத்திவைத்தே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கையால் நான் ஞானமும் அறிவுமுள்ள மனிதராகிய உங்கள் கோத்திரங்களின் வம்சபதிகளைத் தெரிந்துகொண்டு, அவர்கள் உங்களுக்குத் தலைவராயிருக்கும்படி, ஆயிரம்பேருக்குத் அதிபதிகளாகவும், நூறுபேருக்கு அதிபதிகளாகவும், ஐம்பதுபேருக்கு அதிபதிகளாகவும், பத்துப்பேருக்கு அதிபதிகளாகவும் உங்கள் கோத்திரங்களில் அதிகாரிகளாகவும் ஏற்படுத்திவைத்தே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கையால் நான் ஞானமும் அறிவுமுள்ள மனிதராகிய உங்கள் கோத்திரங்களின் வம்சபதிகளைத் தெரிந்துகொண்டு, அவர்கள் உங்களுக்குத் தலைவராயிருக்கும்படி, ஆயிரம்பேருக்குத் அதிபதிகளாகவும், நூறுபேருக்கு அதிபதிகளாகவும், ஐம்பதுபேருக்கு அதிபதிகளாகவும், பத்துப்பேருக்கு அதிபதிகளாகவும் உங்கள் கோத்திரங்களில் அதிகாரிகளாகவும் ஏற்படுத்திவைத்தே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க்காலத்திலே உங்களுடைய நியாயாதிபதிகளை நான் நோக்கி: நீங்கள் உங்கள் சகோதரரின் வியாச்சியங்களைக் கேட்டு, இருபட்சத்தாராகிய உங்கள் சகோதரருக்கும், அவர்களிடத்தில் தங்கும் அந்நியனுக்கும், நீதியின்படி தீர்ப்புச்செய்யுங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ேயீர் மலைவழியாய் ஓரேபுக்குப் பதினொருநாள் பிரயாண தூரத்திலுள்ள காதேஸ்பர்னேயாவிலிருந்து,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க்காலத்திலே உங்களுடைய நியாயாதிபதிகளை நான் நோக்கி: நீங்கள் உங்கள் சகோதரரின் வியாச்சியங்களைக் கேட்டு, இருபட்சத்தாராகிய உங்கள் சகோதரருக்கும், அவர்களிடத்தில் தங்கும் அந்நியனுக்கும், நீதியின்படி தீர்ப்புச்செய்யுங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ியாயத்திலே முகதாட்சிணியம் பாராமல் பெரியவனுக்குச் செவிகொடுப்பதுபோல சிறியவனுக்கும் செவிகொடுக்கக்கடவீர்கள்; மனிதன் முகத்திற்குப் பயப்படாதீர்களாக: நியாயத்தீர்ப்பு தேவனுடையது; உங்களுக்குக் கடினமாயிருக்கும் காரியத்தை என்னிடத்தில் கொண்டுவாருங்கள்; நான் அதைக் கேட்பேன் என்று சொல்லி,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ியாயத்திலே முகதாட்சிணியம் பாராமல் பெரியவனுக்குச் செவிகொடுப்பதுபோல சிறியவனுக்கும் செவிகொடுக்கக்கடவீர்கள்; மனிதன் முகத்திற்குப் பயப்படாதீர்களாக: நியாயத்தீர்ப்பு தேவனுடையது; உங்களுக்குக் கடினமாயிருக்கும் காரியத்தை என்னிடத்தில் கொண்டுவாருங்கள்; நான் அதைக் கேட்பேன் என்று சொல்லி,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ியாயத்திலே முகதாட்சிணியம் பாராமல் பெரியவனுக்குச் செவிகொடுப்பதுபோல சிறியவனுக்கும் செவிகொடுக்கக்கடவீர்கள்; மனிதன் முகத்திற்குப் பயப்படாதீர்களாக: நியாயத்தீர்ப்பு தேவனுடையது; உங்களுக்குக் கடினமாயிருக்கும் காரியத்தை என்னிடத்தில் கொண்டுவாருங்கள்; நான் அதைக் கேட்பேன் என்று சொல்லி,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ீங்கள் செய்யவேண்டிய காரியங்கள் யாவையும் அக்காலத்திலே கட்டளையிட்டே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ம்முடைய தேவனாகிய கர்த்தர் நமக்குக் கட்டளையிட்டபடியே, நாம் ஓரேபைவிட்டுப் பிரயாணம்பண்ணி, எமோரியரின் மலைநாட்டிற்கு நேராக நீங்கள் கண்ட அந்தப் பயங்கரமான பெரிய வனாந்தரவழி முழுவதும் நடந்துவந்து, காதேஸ்பர்னேயாவிலே சேர்ந்தோம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ம்முடைய தேவனாகிய கர்த்தர் நமக்குக் கட்டளையிட்டபடியே, நாம் ஓரேபைவிட்டுப் பிரயாணம்பண்ணி, எமோரியரின் மலைநாட்டிற்கு நேராக நீங்கள் கண்ட அந்தப் பயங்கரமான பெரிய வனாந்தரவழி முழுவதும் நடந்துவந்து, காதேஸ்பர்னேயாவிலே சேர்ந்தோம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ம்முடைய தேவனாகிய கர்த்தர் நமக்குக் கட்டளையிட்டபடியே, நாம் ஓரேபைவிட்டுப் பிரயாணம்பண்ணி, எமோரியரின் மலைநாட்டிற்கு நேராக நீங்கள் கண்ட அந்தப் பயங்கரமான பெரிய வனாந்தரவழி முழுவதும் நடந்துவந்து, காதேஸ்பர்னேயாவிலே சேர்ந்தோம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பொழுது நான் உங்களை நோக்கி: நம்முடைய தேவனாகிய கர்த்தர் நமக்குக் கொடுக்கும் எமோரியரின் மலைநாடுமட்டும் வந்து சேர்ந்தீர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பொழுது நான் உங்களை நோக்கி: நம்முடைய தேவனாகிய கர்த்தர் நமக்குக் கொடுக்கும் எமோரியரின் மலைநாடுமட்டும் வந்து சேர்ந்தீ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சூப்புக்கு எதிராகவும், பாரானுக்கும் தோப்பேலுக்கும் லாபானுக்கும் ஆஸரோத்துக்கும் திசாகாபுக்கும் நடுவாகவும் இருக்கிற யோர்தானுக்கும் இக்கரையான வனாந்தரத்தின் சமனான வெளியிலே வந்தபோது, மோசே இஸ்ரவேலர் எல்லாரையும் நோக்கிச் சொன்ன வசனங்களாவன: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தோ, உன் தேவனாகிய கர்த்தர் அந்தத் தேசத்தை உனக்கு முன்பாக வைத்திருக்கிறார்; உன் பிதாக்களுடைய தேவனாகிய கர்த்தர் உனக்குச் சொன்னபடியே, நீ போய் அதைச் சுதந்தரித்துக்கொள்; பயப்படாமலும் கலங்காமலும் இரு என்றே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தோ, உன் தேவனாகிய கர்த்தர் அந்தத் தேசத்தை உனக்கு முன்பாக வைத்திருக்கிறார்; உன் பிதாக்களுடைய தேவனாகிய கர்த்தர் உனக்குச் சொன்னபடியே, நீ போய் அதைச் சுதந்தரித்துக்கொள்; பயப்படாமலும் கலங்காமலும் இரு என்றே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ொழுது நீங்கள் எல்லாரும் என்னிடத்தில் வந்து நமக்காக அந்தத் தேசத்தைச் சோதித்துப்பார்க்கவும், நாம் இன்னவழியாக அதில் சென்று, இன்னபட்டணங்களுக்குப் போகலாம் என்று நமக்கு மறுசெய்தி கொண்டுவரவும், நமக்கு முன்னாக மனிதரை அனுப்புவோம் என்றீர்க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ொழுது நீங்கள் எல்லாரும் என்னிடத்தில் வந்து நமக்காக அந்தத் தேசத்தைச் சோதித்துப்பார்க்கவும், நாம் இன்னவழியாக அதில் சென்று, இன்னபட்டணங்களுக்குப் போகலாம் என்று நமக்கு மறுசெய்தி கொண்டுவரவும், நமக்கு முன்னாக மனிதரை அனுப்புவோம் என்றீர்க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ொழுது நீங்கள் எல்லாரும் என்னிடத்தில் வந்து நமக்காக அந்தத் தேசத்தைச் சோதித்துப்பார்க்கவும், நாம் இன்னவழியாக அதில் சென்று, இன்னபட்டணங்களுக்குப் போகலாம் என்று நமக்கு மறுசெய்தி கொண்டுவரவும், நமக்கு முன்னாக மனிதரை அனுப்புவோம் என்றீர்கள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து எனக்கு நன்றாய்க் கண்டது; கோத்திரத்துக்கு ஒருவனாகப் பன்னிரண்டு மனிதரைத் தெரிந்தெடுத்து அனுப்பினே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வர்கள் புறப்பட்டு, மலைகளில் ஏறி, எஸ்கோல் பள்ளத்தாக்குமட்டும் போய், அதை வேவுபார்த்து,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வர்கள் புறப்பட்டு, மலைகளில் ஏறி, எஸ்கோல் பள்ளத்தாக்குமட்டும் போய், அதை வேவுபார்த்து,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த்தேசத்துக் கனிகளில் சிலவற்றைத் தங்கள் கையில் எடுத்துக்கொண்டு நம்மிடத்தில் வந்து, நம்முடைய தேவனாகிய கர்த்தர் நமக்குக் கொடுக்கும் தேசம் நல்ல தேசம் என்று நம்மிடத்தில் சொன்னார்கள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த்தேசத்துக் கனிகளில் சிலவற்றைத் தங்கள் கையில் எடுத்துக்கொண்டு நம்மிடத்தில் வந்து, நம்முடைய தேவனாகிய கர்த்தர் நமக்குக் கொடுக்கும் தேசம் நல்ல தேசம் என்று நம்மிடத்தில் சொன்ன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ஸ்போனின் குடியிருந்த எமோரியரின் ராஜாவாகிய சீகோனையும், எத்ரேயின் அருகே அஸ்தரோத்தில் குடியிருந்த பாசானின் ராஜாவாகிய சீகோனையும், எத்ரேயின் அருகே அஸ்தரோத்தில் குடியிருந்த பாசானின் ராஜாவாகிய ஓக் என்பவனையும், மோசே முறிய அடித்தபின்பு,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ப்படியிருந்தும், நீங்கள் போகமாட்டோம் என்று உங்கள் தேவனாகிய கர்த்தருடைய கட்டளைக்கு விரோதமாக எதிர்த்து,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ப்படியிருந்தும், நீங்கள் போகமாட்டோம் என்று உங்கள் தேவனாகிய கர்த்தருடைய கட்டளைக்கு விரோதமாக எதிர்த்து,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உங்கள் கூடாரங்களில் முறுமுறுத்து: கர்த்தர் நம்மை வெறுத்து, நம்மை அழிக்கும்பொருட்டாக நம்மை எமோரியரின் கையில் ஒப்புக்கொடுக்கும்படி, நம்மை எகிப்துதேசத்திலிருந்து புறப்படப்பண்ணினார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உங்கள் கூடாரங்களில் முறுமுறுத்து: கர்த்தர் நம்மை வெறுத்து, நம்மை அழிக்கும்பொருட்டாக நம்மை எமோரியரின் கையில் ஒப்புக்கொடுக்கும்படி, நம்மை எகிப்துதேசத்திலிருந்து புறப்படப்பண்ணினார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நாம் எங்கே போகலாம்; அந்த ஜனங்கள் நம்மைப்பார்க்கிலும் பலவான்களும், நெடியவர்களும், அவர்கள் பட்டணங்கள் பெரியவைகளும், வானத்தையளாவும் மதிலுள்ளவைகளுமாய் இருக்கிறதென்றும், ஏனாக்கியரின் புத்திரரையும் அங்கே கண்டோம் என்றும் நம்முடைய சகோதரர் சொல்லி, நம்முடைய இருதயங்களைக் கலங்கப்பண்ணினார்கள் என்று சொன்னீர்கள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நாம் எங்கே போகலாம்; அந்த ஜனங்கள் நம்மைப்பார்க்கிலும் பலவான்களும், நெடியவர்களும், அவர்கள் பட்டணங்கள் பெரியவைகளும், வானத்தையளாவும் மதிலுள்ளவைகளுமாய் இருக்கிறதென்றும், ஏனாக்கியரின் புத்திரரையும் அங்கே கண்டோம் என்றும் நம்முடைய சகோதரர் சொல்லி, நம்முடைய இருதயங்களைக் கலங்கப்பண்ணினார்கள் என்று சொன்னீர்கள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நாம் எங்கே போகலாம்; அந்த ஜனங்கள் நம்மைப்பார்க்கிலும் பலவான்களும், நெடியவர்களும், அவர்கள் பட்டணங்கள் பெரியவைகளும், வானத்தையளாவும் மதிலுள்ளவைகளுமாய் இருக்கிறதென்றும், ஏனாக்கியரின் புத்திரரையும் அங்கே கண்டோம் என்றும் நம்முடைய சகோதரர் சொல்லி, நம்முடைய இருதயங்களைக் கலங்கப்பண்ணினார்கள் என்று சொன்னீர்கள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ப்பொழுது நான் உங்களை நோக்கி: நீங்கள் கலங்காமலும் அவர்களுக்குப் பயப்படாமலும் இருங்கள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உங்களுக்கு முன் செல்லும் உங்கள் தேவனாகிய கர்த்தர் தாமே எகிப்தில் உங்களோடிருந்து, உங்கள் கண்களுக்கு முன்பாகச் செய்ததெல்லாவற்றைப்போலவும், உங்களுக்காக யுத்தம்பண்ணுவார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உங்களுக்கு முன் செல்லும் உங்கள் தேவனாகிய கர்த்தர் தாமே எகிப்தில் உங்களோடிருந்து, உங்கள் கண்களுக்கு முன்பாகச் செய்ததெல்லாவற்றைப்போலவும், உங்களுக்காக யுத்தம்பண்ணுவ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ஸ்போனின் குடியிருந்த எமோரியரின் ராஜாவாகிய சீகோனையும், எத்ரேயின் அருகே அஸ்தரோத்தில் குடியிருந்த பாசானின் ராஜாவாகிய சீகோனையும், எத்ரேயின் அருகே அஸ்தரோத்தில் குடியிருந்த பாசானின் ராஜாவாகிய ஓக் என்பவனையும், மோசே முறிய அடித்தபின்பு,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ஒரு மனிதன் தன் பிள்ளையைச் சுமந்துகொண்டு போவதுபோல, நீங்கள் இவ்விடத்திற்கு வருகிறவரைக்கும், நடந்து வந்த வழிகள் எல்லாவற்றிலும், உங்கள் தேவனாகிய கர்த்தர் உங்களைச் சுமந்துகொண்டு வந்ததைக் கண்டீர்களே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ஒரு மனிதன் தன் பிள்ளையைச் சுமந்துகொண்டு போவதுபோல, நீங்கள் இவ்விடத்திற்கு வருகிறவரைக்கும், நடந்து வந்த வழிகள் எல்லாவற்றிலும், உங்கள் தேவனாகிய கர்த்தர் உங்களைச் சுமந்துகொண்டு வந்ததைக் கண்டீர்களே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உங்கள் தேவனாகிய கர்த்தர் நீங்கள் பாளயமிறங்கத்தக்க இடத்தைப் பார்க்கவும், நீங்கள் போகவேண்டிய வழியை உங்களுக்குக் காட்டவும்,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இரவில் அக்கினியிலும் பகலில் மேகத்திலும் உங்களுக்குமுன் சென்றாரே. இப்படியிருந்தும், இந்தக்காரியத்தில் நீங்கள் அவரை விசுவாசியாமற்போனீர்கள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இரவில் அக்கினியிலும் பகலில் மேகத்திலும் உங்களுக்குமுன் சென்றாரே. இப்படியிருந்தும், இந்தக்காரியத்தில் நீங்கள் அவரை விசுவாசியாமற்போனீர்கள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ஆகையால் கர்த்தர் உங்கள் வார்த்தைகளின் சத்தத்தைக் கேட்டு, கடுங்கோபங்கொண்டு: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உங்கள் பிதாக்களுக்குக் கொடுப்பேன் என்று நான் ஆணையிட்ட அந்த நல்ல தேசத்தை இந்தப் பொல்லாத சந்ததியாராகிய மனிதரில் ஒருவரும் காண்பதில்லை என்றும்,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உங்கள் பிதாக்களுக்குக் கொடுப்பேன் என்று நான் ஆணையிட்ட அந்த நல்ல தேசத்தை இந்தப் பொல்லாத சந்ததியாராகிய மனிதரில் ஒருவரும் காண்பதில்லை என்றும்,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எப்புன்னேயின் குமாரனாகிய காலேப்மாத்திரம் அதைக் காண்பான்; அவன் கர்த்தரை உத்தமமாய்ப் பின்பற்றினபடியால், நான் அவன் மிதித்துவந்த தேசத்தை அவனுக்கும் அவன் பிள்ளைகளுக்கும் கொடுப்பேன் என்றும் ஆணையிட்டார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எப்புன்னேயின் குமாரனாகிய காலேப்மாத்திரம் அதைக் காண்பான்; அவன் கர்த்தரை உத்தமமாய்ப் பின்பற்றினபடியால், நான் அவன் மிதித்துவந்த தேசத்தை அவனுக்கும் அவன் பிள்ளைகளுக்கும் கொடுப்பேன் என்றும் ஆணையிட்ட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ஸ்போனின் குடியிருந்த எமோரியரின் ராஜாவாகிய சீகோனையும், எத்ரேயின் அருகே அஸ்தரோத்தில் குடியிருந்த பாசானின் ராஜாவாகிய சீகோனையும், எத்ரேயின் அருகே அஸ்தரோத்தில் குடியிருந்த பாசானின் ராஜாவாகிய ஓக் என்பவனையும், மோசே முறிய அடித்தபின்பு,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ன்றியும் உங்கள் நிமித்தம் கர்த்தர் என்மேலும் கோபங்கொண்டு: நீயும் அதில் பிரவேசிப்பதில்லை;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உனக்கு முன்பாக நிற்கிற நூனின் குமாரனாகிய யோசுவா அதில் பிரவேசிப்பான்; அவனைத் திடப்படுத்து; அவனே அதை இஸ்ரவேலுக்குச் சுதந்தரமாகப் பங்கிடுவான்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உனக்கு முன்பாக நிற்கிற நூனின் குமாரனாகிய யோசுவா அதில் பிரவேசிப்பான்; அவனைத் திடப்படுத்து; அவனே அதை இஸ்ரவேலுக்குச் சுதந்தரமாகப் பங்கிடுவான்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கொள்ளையாவார்கள் என்று நீங்கள் சொன்ன உங்கள் குழந்தைகளும், இந்நாளிலே நன்மை தீமை அறியாத உங்கள் பிள்ளைகளும் அதில் பிரவேசிப்பார்கள்; அவர்களுக்கு அதைக் கொடுப்பேன்; அவர்கள் அதைச் சுதந்தரித்துக்கொள்வார்கள்.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கொள்ளையாவார்கள் என்று நீங்கள் சொன்ன உங்கள் குழந்தைகளும், இந்நாளிலே நன்மை தீமை அறியாத உங்கள் பிள்ளைகளும் அதில் பிரவேசிப்பார்கள்; அவர்களுக்கு அதைக் கொடுப்பேன்; அவர்கள் அதைச் சுதந்தரித்துக்கொள்வார்கள்.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கொள்ளையாவார்கள் என்று நீங்கள் சொன்ன உங்கள் குழந்தைகளும், இந்நாளிலே நன்மை தீமை அறியாத உங்கள் பிள்ளைகளும் அதில் பிரவேசிப்பார்கள்; அவர்களுக்கு அதைக் கொடுப்பேன்; அவர்கள் அதைச் சுதந்தரித்துக்கொள்வார்கள்.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நீங்களோ திரும்பிக்கொண்டு, சிவந்த சமுத்திரத்தின் வழியாய் வனாந்தரத்திற்குப் பிரயாணப்பட்டுப்போங்கள் என்றார்.]]></a:t>
            </a: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அப்பொழுது நீங்கள் எனக்குப் பிரதியுத்தரமாக: கர்த்தருக்கு விரோதமாகப் பாவஞ்செய்தோம்; நம்முடைய தேவனாகிய கர்த்தர் எங்களுக்குக் கட்டளையிட்டபடியெல்லாம் நாங்கள் போய் யுத்தம்பண்ணுவோம் என்று சொல்லி, நீங்கள் யாவரும் உங்கள் ஆயுதங்களைத் தரித்துக்கொண்டு, மலையின்மேல் ஏற ஆயத்தமாயிருந்தீர்கள்.]]></a:t>
            </a:r>
          </a:p>
        </p:txBody>
      </p:sp>
    </p:spTree>
  </p:cSld>
</p:notes>
</file>

<file path=ppt/notesSlides/notesSlide7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அப்பொழுது நீங்கள் எனக்குப் பிரதியுத்தரமாக: கர்த்தருக்கு விரோதமாகப் பாவஞ்செய்தோம்; நம்முடைய தேவனாகிய கர்த்தர் எங்களுக்குக் கட்டளையிட்டபடியெல்லாம் நாங்கள் போய் யுத்தம்பண்ணுவோம் என்று சொல்லி, நீங்கள் யாவரும் உங்கள் ஆயுதங்களைத் தரித்துக்கொண்டு, மலையின்மேல் ஏற ஆயத்தமாயிருந்தீர்கள்.]]></a:t>
            </a:r>
          </a:p>
        </p:txBody>
      </p:sp>
    </p:spTree>
  </p:cSld>
</p:notes>
</file>

<file path=ppt/notesSlides/notesSlide7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அப்பொழுது நீங்கள் எனக்குப் பிரதியுத்தரமாக: கர்த்தருக்கு விரோதமாகப் பாவஞ்செய்தோம்; நம்முடைய தேவனாகிய கர்த்தர் எங்களுக்குக் கட்டளையிட்டபடியெல்லாம் நாங்கள் போய் யுத்தம்பண்ணுவோம் என்று சொல்லி, நீங்கள் யாவரும் உங்கள் ஆயுதங்களைத் தரித்துக்கொண்டு, மலையின்மேல் ஏற ஆயத்தமாயிருந்தீ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ாற்பதாம் வருஷம் பதினோராம் மாதம் முதல் தேதியிலே, மோசே இஸ்ரவேல் புத்திரருக்குச் சொல்லும்படி தனக்குக் கர்த்தர் விதித்த யாவையும் அவர்களுக்குச் சொன்னான்.]]></a:t>
            </a:r>
          </a:p>
        </p:txBody>
      </p:sp>
    </p:spTree>
  </p:cSld>
</p:notes>
</file>

<file path=ppt/notesSlides/notesSlide8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அப்பொழுது கர்த்தர் என்னைப் பார்த்து: நீங்கள் உங்கள் சத்துருக்களுக்கு முன்பாக முறிந்துபோகாதபடிக்கு, போகாமலும் யுத்தம்பண்ணாமலும் இருப்பீர்களாக; நான் உங்கள் நடுவே இரேன் என்று அவர்களுக்குச் சொல் என்றார்.]]></a:t>
            </a:r>
          </a:p>
        </p:txBody>
      </p:sp>
    </p:spTree>
  </p:cSld>
</p:notes>
</file>

<file path=ppt/notesSlides/notesSlide8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அப்பொழுது கர்த்தர் என்னைப் பார்த்து: நீங்கள் உங்கள் சத்துருக்களுக்கு முன்பாக முறிந்துபோகாதபடிக்கு, போகாமலும் யுத்தம்பண்ணாமலும் இருப்பீர்களாக; நான் உங்கள் நடுவே இரேன் என்று அவர்களுக்குச் சொல் என்றார்.]]></a:t>
            </a:r>
          </a:p>
        </p:txBody>
      </p:sp>
    </p:spTree>
  </p:cSld>
</p:notes>
</file>

<file path=ppt/notesSlides/notesSlide8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அப்படியே நான் உங்களுக்குச் சொன்னேன்; நீங்களோ செவிகொடாமல், கர்த்தருடைய கட்டளைக்கு விரோதமாகத் துணிந்து மலையின்மேல் ஏறினீர்கள்.]]></a:t>
            </a:r>
          </a:p>
        </p:txBody>
      </p:sp>
    </p:spTree>
  </p:cSld>
</p:notes>
</file>

<file path=ppt/notesSlides/notesSlide8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அப்படியே நான் உங்களுக்குச் சொன்னேன்; நீங்களோ செவிகொடாமல், கர்த்தருடைய கட்டளைக்கு விரோதமாகத் துணிந்து மலையின்மேல் ஏறினீர்கள்.]]></a:t>
            </a:r>
          </a:p>
        </p:txBody>
      </p:sp>
    </p:spTree>
  </p:cSld>
</p:notes>
</file>

<file path=ppt/notesSlides/notesSlide8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அந்த மலையிலே குடியிருந்த எமோரியர் உங்களை எதிர்க்கும்படி புறப்பட்டுவந்து, தேனீக்கள் துரத்துகிறதுபோல உங்களைத் துரத்தி, உங்களைச் சேயீர் தொடங்கி ஓர்மாமட்டும் முறிய அடித்தார்கள்.]]></a:t>
            </a:r>
          </a:p>
        </p:txBody>
      </p:sp>
    </p:spTree>
  </p:cSld>
</p:notes>
</file>

<file path=ppt/notesSlides/notesSlide8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அந்த மலையிலே குடியிருந்த எமோரியர் உங்களை எதிர்க்கும்படி புறப்பட்டுவந்து, தேனீக்கள் துரத்துகிறதுபோல உங்களைத் துரத்தி, உங்களைச் சேயீர் தொடங்கி ஓர்மாமட்டும் முறிய அடித்தார்கள்.]]></a:t>
            </a:r>
          </a:p>
        </p:txBody>
      </p:sp>
    </p:spTree>
  </p:cSld>
</p:notes>
</file>

<file path=ppt/notesSlides/notesSlide8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நீங்கள் திரும்பிவந்து, கர்த்தருடைய சமுகத்தில் அழுதீர்கள்; கர்த்தர் உங்கள் சத்தத்தைக்கேட்கவில்லை, உங்களுக்குச் செவிகொடுக்கவும் இல்லை.]]></a:t>
            </a:r>
          </a:p>
        </p:txBody>
      </p:sp>
    </p:spTree>
  </p:cSld>
</p:notes>
</file>

<file path=ppt/notesSlides/notesSlide8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நீங்கள் திரும்பிவந்து, கர்த்தருடைய சமுகத்தில் அழுதீர்கள்; கர்த்தர் உங்கள் சத்தத்தைக்கேட்கவில்லை, உங்களுக்குச் செவிகொடுக்கவும் இல்லை.]]></a:t>
            </a:r>
          </a:p>
        </p:txBody>
      </p:sp>
    </p:spTree>
  </p:cSld>
</p:notes>
</file>

<file path=ppt/notesSlides/notesSlide8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இப்படி காதேசிலே தங்கி, அங்கே வெகுநாளாயிருந்தீ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ாற்பதாம் வருஷம் பதினோராம் மாதம் முதல் தேதியிலே, மோசே இஸ்ரவேல் புத்திரருக்குச் சொல்லும்படி தனக்குக் கர்த்தர் விதித்த யாவையும் அவர்களுக்குச் சொன்ன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28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7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8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9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0.xml"/>
</Relationships>

</file>

<file path=ppt/slides/_rels/slide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1.xml"/>
</Relationships>

</file>

<file path=ppt/slides/_rels/slide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2.xml"/>
</Relationships>

</file>

<file path=ppt/slides/_rels/slide8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3.xml"/>
</Relationships>

</file>

<file path=ppt/slides/_rels/slide8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4.xml"/>
</Relationships>

</file>

<file path=ppt/slides/_rels/slide8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5.xml"/>
</Relationships>

</file>

<file path=ppt/slides/_rels/slide8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6.xml"/>
</Relationships>

</file>

<file path=ppt/slides/_rels/slide8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7.xml"/>
</Relationships>

</file>

<file path=ppt/slides/_rels/slide8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On this side Jordan, in the land of Moab, began Moses to declare this law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The LORD our God spoke unto us in Horeb, saying, All of you have dwelt long enough in this mount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urn you, and take your journey, and go to the mount of the Amorites, and unto all the pla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igh thereunto, in the plain, in the hills, and in the vale, and in the south, and by the sea sid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the land of the Canaanites, and unto Lebanon, unto the great river, the river Euphrat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Behold, I have set the land before you: go in and possess the land which the LORD swore unto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athers, Abraham, Isaac, and Jacob, to give unto them and to their seed after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I spoke unto you at that time, saying, I am not able to bear you myself alon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e LORD your God has multiplied you, and, behold, all of you are this day as the star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aven for multitud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se be the words which Moses spoke unto all Israel on this side Jordan in the wilderness,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(The LORD God of your fathers make you a thousand times so many more as all of you are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less you, as he has promised you!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How can I myself alone bear your cumbrance, and your burden, and your strif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ake you wise men, and understanding, and known among your tribes, and I will make them rule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ver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all of you answered me, and said, The thing which you have spoken is good for us to do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So I took the chief of your tribes, wise men, and known, and made them heads over you, captai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ver thousands, and captains over hundreds, and captains over fifties, and captains over tens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ficers among your trib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I charged your judges at that time, saying, Hear the causes between your brethren, and judg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plain opposite to the Red sea, between Paran, and Tophel, and Laban, and Hazeroth, and Dizahab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ighteously between every man and his brother, and the stranger that is with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ll of you shall not respect persons in judgment; but all of you shall hear the small as well 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great; all of you shall not be afraid of the face of man; for the judgment is God's: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use that is too hard for you, bring it unto me, and I will hear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I commanded you at that time all the things which all of you should do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when we departed from Horeb, we went through all that great and terrible wilderness, whi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l of you saw by the way of the mountain of the Amorites, as the LORD our God commanded us; and w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me to Kadeshbarne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I said unto you, All of you are come unto the mountain of the Amorites, which the LORD 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d does give unto 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(There are eleven days' journey from Horeb by the way of mount Seir unto Kadeshbarnea.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Behold, the LORD your God has set the land before you: go up and possess it, as the LORD God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fathers has said unto you; fear not, neither be discourag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all of you came near unto me every one of you, and said, We will send men before us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shall search us out the land, and bring us word again by what way we must go up, and into w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ities we shall co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the saying pleased me well: and I took twelve men of you, one of a trib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they turned and went up into the mountain, and came unto the valley of Eshcol, and search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t ou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they took of the fruit of the land in their hands, and brought it down unto us, and brough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s word again, and said, It is a good land which the LORD our God does give 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it came to pass in the fortieth year, in the eleventh month, on the first day of the mont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Notwithstanding all of you would not go up, but rebelled against the commandment of the LOR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Go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nd all of you murmured in your tents, and said, Because the LORD hated us, he has brought 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th out of the land of Egypt, to deliver us into the hand of the Amorites, to destroy 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Where shall we go up? our brethren have discouraged our heart, saying, The people is greater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aller than we; the cities are great and walled up to heaven; and moreover we have seen the son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Anakims the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Then I said unto you, Dread not, neither be afraid of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The LORD your God which goes before you, he shall fight for you, according to all that he di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 you in Egypt before your eye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Moses spoke unto the children of Israel, according unto all that the LORD had given him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And in the wilderness, where you have seen how that the LORD your God bare you, as a man do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ar his son, in all the way that all of you went, until all of you came into this pla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Yet in this thing all of you did not believe the LORD your Go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Who went in the way before you, to search you out a place to pitch your tents in, in fire b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ight, to show you by what way all of you should go, and in a cloud by d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And the LORD heard the voice of your words, and was angry, and swore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Surely there shall not one of these men of this evil generation see that good land, which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wore to give unto your fath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Save Caleb the son of Jephunneh; he shall see it, and to him will I give the land that he h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rodden upon, and to his children, because he has wholly followed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mmandment unto them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Also the LORD was angry with me for your sakes, saying, You also shall not go in thi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But Joshua the son of Nun, which stands before you, he shall go in thither: encourage him: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 shall cause Israel to inherit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Moreover your little ones, which all of you said should be a prey, and your children, which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day had no knowledge between good and evil, they shall go in thither, and unto them will I gi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t, and they shall possess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But as for you, turn you, and take your journey into the wilderness by the way of the Red se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Then all of you answered and said unto me, We have sinned against the LORD, we will go up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ight, according to all that the LORD our God commanded us. And when all of you had girded on ev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n his weapons of war, all of you were ready to go up into the hil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fter he had slain Sihon the king of the Amorites, which dwelt in Heshbon, and Og the king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And the LORD said unto me, Say unto them. Go not up, neither fight; for I am not among you; le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]]>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l of you be smitten before your enem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]]>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So I spoke unto you; and all of you would not hear, but rebelled against the commandment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]]>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RD, and went presumptuously up into the hil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]]>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And the Amorites, which dwelt in that mountain, came out against you, and chased you, as be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]]>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o, and destroyed you in Seir, even unto Horm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]]>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And all of you returned and wept before the LORD; but the LORD would not hearken to your voic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]]>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r give ear unto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]]>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So all of you abode in Kadesh many days, according unto the days that all of you abode the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ashan, which dwelt at Astaroth in Edrei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2026-06-03T11:35:49Z</dcterms:created>
  <dcterms:modified xsi:type="dcterms:W3CDTF">2026-06-03T11:35:49Z</dcterms:modified>
  <dc:title>உபாகமம் : 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