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presProps" Target="presProps.xml"/>
  <Relationship Id="rId105" Type="http://schemas.openxmlformats.org/officeDocument/2006/relationships/viewProps" Target="viewProps.xml"/>
  <Relationship Id="rId10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fter he had slain Sihon the king of the Amorites, which dwelt in Heshbon, and Og the king of Bashan, which dwelt at Astaroth in Edrei:]]></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all of you returned and wept before the LORD; but the LORD would not hearken to your voice, nor give ear unto you.]]></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So all of you abode in Kadesh many days, according unto the days that all of you abode ther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 this side Jordan, in the land of Moab, began Moses to declare this law, say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On this side Jordan, in the land of Moab, began Moses to declare this law, saying,]]></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our God spoke unto us in Horeb, saying, All of you have dwelt long enough in this moun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our God spoke unto us in Horeb, saying, All of you have dwelt long enough in this moun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urn you, and take your journey, and go to the mount of the Amorites, and unto all the places nigh thereunto, in the plain, in the hills, and in the vale, and in the south, and by the sea side, to the land of the Canaanites, and unto Lebanon, unto the great river, the river Euphrate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be the words which Moses spoke unto all Israel on this side Jordan in the wilderness, in the plain opposite to the Red sea, between Paran, and Tophel, and Laban, and Hazeroth, and Dizahab.]]></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hold, I have set the land before you: go in and possess the land which the LORD swore unto your fathers, Abraham, Isaac, and Jacob, to give unto them and to their seed after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 spoke unto you at that time, saying, I am not able to bear you myself alon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LORD your God has multiplied you, and, behold, all of you are this day as the stars of heaven for multitud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LORD your God has multiplied you, and, behold, all of you are this day as the stars of heaven for multitud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God of your fathers make you a thousand times so many more as all of you are, and bless you, as he has promised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 LORD God of your fathers make you a thousand times so many more as all of you are, and bless you, as he has promised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ow can I myself alone bear your cumbrance, and your burden, and your strif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you wise men, and understanding, and known among your tribes, and I will make them rulers over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ake you wise men, and understanding, and known among your tribes, and I will make them rulers over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all of you answered me, and said, The thing which you have spoken is good for us to do.]]></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I took the chief of your tribes, wise men, and known, and made them heads over you, captains over thousands, and captains over hundreds, and captains over fifties, and captains over tens, and officers among your tribe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 charged your judges at that time, saying, Hear the causes between your brethren, and judge righteously between every man and his brother, and the stranger that is with hi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shall not respect persons in judgment; but all of you shall hear the small as well as the great; all of you shall not be afraid of the face of man; for the judgment is God's: and the cause that is too hard for you, bring it unto me, and I will hear i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all the things which all of you should do.]]></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we departed from Horeb, we went through all that great and terrible wilderness, which all of you saw by the way of the mountain of the Amorites, as the LORD our God commanded us; and we came to Kadeshbarnea.]]></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said unto you, All of you are come unto the mountain of the Amorites, which the LORD our God does give unto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I said unto you, All of you are come unto the mountain of the Amorites, which the LORD our God does give unto u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ehold, the LORD your God has set the land before you: go up and possess it, as the LORD God of your fathers has said unto you; fear not, neither be discourag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are eleven days' journey from Horeb by the way of mount Seir unto Kadeshbarnea.)]]></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came near unto me every one of you, and said, We will send men before us, and they shall search us out the land, and bring us word again by what way we must go up, and into what cities we shall com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saying pleased me well: and I took twelve men of you, one of a trib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saying pleased me well: and I took twelve men of you, one of a trib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turned and went up into the mountain, and came unto the valley of Eshcol, and searched it ou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of the fruit of the land in their hands, and brought it down unto us, and brought us word again, and said, It is a good land which the LORD our God does give u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of the fruit of the land in their hands, and brought it down unto us, and brought us word again, and said, It is a good land which the LORD our God does give u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otwithstanding all of you would not go up, but rebelled against the commandment of the LORD your G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otwithstanding all of you would not go up, but rebelled against the commandment of the LORD your G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ll of you murmured in your tents, and said, Because the LORD hated us, he has brought us forth out of the land of Egypt, to deliver us into the hand of the Amorites, to destroy u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all of you murmured in your tents, and said, Because the LORD hated us, he has brought us forth out of the land of Egypt, to deliver us into the hand of the Amorites, to destroy us.]]></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Where shall we go up? our brethren have discouraged our heart, saying, The people is greater and taller than we; the cities are great and walled up to heaven; and moreover we have seen the sons of the Anakims ther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n I said unto you, Dread not, neither be afraid of the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LORD your God which goes before you, he shall fight for you, according to all that he did for you in Egypt before your eye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 LORD your God which goes before you, he shall fight for you, according to all that he did for you in Egypt before your eye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n the wilderness, where you have seen how that the LORD your God bare you, as a man does bear his son, in all the way that all of you went, until all of you came into this pl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in the wilderness, where you have seen how that the LORD your God bare you, as a man does bear his son, in all the way that all of you went, until all of you came into this plac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in this thing all of you did not believe the LORD your Go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Yet in this thing all of you did not believe the LORD your Go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Who went in the way before you, to search you out a place to pitch your tents in, in fire by night, to show you by what way all of you should go, and in a cloud by da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Who went in the way before you, to search you out a place to pitch your tents in, in fire by night, to show you by what way all of you should go, and in a cloud by day.]]></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LORD heard the voice of your words, and was angry, and swore, saying,]]></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Surely there shall not one of these men of this evil generation see that good land, which I swore to give unto your father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Surely there shall not one of these men of this evil generation see that good land, which I swore to give unto your father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came to pass in the fortieth year, in the eleventh month, on the first day of the month, that Moses spoke unto the children of Israel, according unto all that the LORD had given him in commandment unto them;]]></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Save Caleb the son of Jephunneh; he shall see it, and to him will I give the land that he has trodden upon, and to his children, because he has wholly followed the LORD.]]></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lso the LORD was angry with me for your sakes, saying, You also shall not go in thithe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which stands before you, he shall go in thither: encourage him: for he shall cause Israel to inherit it.]]></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which stands before you, he shall go in thither: encourage him: for he shall cause Israel to inherit it.]]></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Moreover your little ones, which all of you said should be a prey, and your children, which in that day had no knowledge between good and evil, they shall go in thither, and unto them will I give it, and they shall possess it.]]></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as for you, turn you, and take your journey into the wilderness by the way of the Red sea.]]></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ut as for you, turn you, and take your journey into the wilderness by the way of the Red sea.]]></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fter he had slain Sihon the king of the Amorites, which dwelt in Heshbon, and Og the king of Bashan, which dwelt at Astaroth in Edrei:]]></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n all of you answered and said unto me, We have sinned against the LORD, we will go up and fight, according to all that the LORD our God commanded us. And when all of you had girded on every man his weapons of war, all of you were ready to go up into the hill.]]></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 LORD said unto me, Say unto them. Go not up, neither fight; for I am not among you; lest all of you be smitten before your enemi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So I spoke unto you; and all of you would not hear, but rebelled against the commandment of the LORD, and went presumptuously up into the hill.]]></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So I spoke unto you; and all of you would not hear, but rebelled against the commandment of the LORD, and went presumptuously up into the hill.]]></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Amorites, which dwelt in that mountain, came out against you, and chased you, as bees do, and destroyed you in Seir, even unto Hormah.]]></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Amorites, which dwelt in that mountain, came out against you, and chased you, as bees do, and destroyed you in Seir, even unto Hormah.]]></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all of you returned and wept before the LORD; but the LORD would not hearken to your voice, nor give ear unto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க்குக் கர்த்தர் விதித்த யாவையும் அவர்களு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விகொடுக்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இப்படி காதேசிலே தங்கி, அங்கே வெகுநாளா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யோர்தானுக்கு இப்புறத்திலிருக்கிற மோவாபின் தேசத்தில் மோசே இந்த நியாயப்பிரமாணத்தை விவ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க்கத்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ஓரேபிலே நம்முடைய தேவனாகிய கர்த்தர் நம்மோடே சொன்னது என்னவென்றால்: நீங்கள் இந்த மலைய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யிருந்தது 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திரும்பிப் பிரயாணம் புறப்பட்டு, எமோரியரின் மலைநாட்டிற்கும், அதற்கு அடுத்த எல்லா ச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ளிலும் குன்றுகளிலும் பள்ளத்தாக்குகளிலும், தென்திசையிலும் கடலோரத்திலும் இருக்கிற கானானி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க்கும், லீபனோனுக்கும், ஐப்பிராத்து நதி என்னும் பெரிய நதிவரைக்கும் 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தோ இந்தத் தேசத்தை உங்களுக்கு முன்பாக வைத்தேன்; நீங்கள் போய், கர்த்தர் உங்கள் பிதாக்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ரகாமுக்கும் ஈசாக்குக்கும் யாக்கோபுக்கும் அவர்களுக்குப் பின்வரும் அவர்கள் சந்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யீர் மலைவழியாய் ஓரேபுக்குப் பதினொருநாள் பிரயாண தூரத்திலுள்ள காதேஸ்பர்னேயாவி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க்கொடுத்த அந்தத் தேசத்தைச் சுதந்தரித்துக்கொள்ளு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க்காலத்தில் நான் உங்களை நோக்கி: நான் ஒருவனாக உங்கள் பாரத்தைத் தாங்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 தேவனாகிய கர்த்தர் உங்களைப் பெருகப்பண்ணினார்; இதோ, இந்நாளில் நீங்கள் வா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சத்திரங்களைப்போலத் திர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இப்பொழுது இருக்கிறதைப் பார்க்கிலும் ஆயிரமடங்கு அதிகமாகும்படி உங்கள் பிதாக்களி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ங்களுக்குச் சொல்லியபடியே உங்களை ஆசீர்வதி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ங்கள் வருத்தத்தையும் பிரயாசத்தையும் வழக்குகளையும் நான் ஒருவனாய்த் தாங்குவது எ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உங்களுக்கு அதிபதிகளை ஏற்படுத்தும்பொருட்டு, உங்கள் கோத்திரங்களில் ஞானமும் விவேகமும் அறி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ள்ளவர்கள் என்று பேர்பெற்ற மனிதரைத் தெரிந்துகொள்ளுங்கள்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ங்கள் எனக்குப் பிரதியுத்தரமாக: நீர் செய்யச்சொன்ன காரியம் நல்லது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ப்புக்கு எதிராகவும், பாரானுக்கும் தோப்பேலுக்கும் லாபானுக்கும் ஆஸரோத்துக்கும் திசாகாபு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கையால் நான் ஞானமும் அறிவுமுள்ள மனிதராகிய உங்கள் கோத்திரங்களின் வம்சபதிகளை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ங்களுக்குத் தலைவராயிருக்கும்படி, ஆயிரம்பேருக்குத் அதிபதிகளாகவும், நூறுபே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பதிகளாகவும், ஐம்பதுபேருக்கு அதிபதிகளாகவும், பத்துப்பேருக்கு அதிபதிகளாகவும் உங்கள் கோத்திர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களாகவும் ஏற்படுத்தி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க்காலத்திலே உங்களுடைய நியாயாதிபதிகளை நான் நோக்கி: நீங்கள் உங்கள் சகோதரரின் வியாச்சிய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இருபட்சத்தாராகிய உங்கள் சகோதரருக்கும், அவர்களிடத்தில் தங்கும் அந்நியனுக்கும், நீதியின்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ச்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யாயத்திலே முகதாட்சிணியம் பாராமல் பெரியவனுக்குச் செவிகொடுப்பதுபோல சிறியவ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க்கக்கடவீர்கள்; மனிதன் முகத்திற்குப் பயப்படாதீர்களாக: நியாயத்தீர்ப்பு தேவனுடை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டினமாயிருக்கும் காரியத்தை என்னிடத்தில் கொண்டுவாருங்கள்; நான் அதைக் கேட்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கவும் இருக்கிற யோர்தானுக்கும் இக்கரையான வனாந்தரத்தின் சமனான வெளியிலே வந்தபோது, மோசே இஸ்ரவே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ங்கள் செய்யவேண்டிய காரியங்கள் யாவையும் அக்காலத்திலே கட்டளை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ம்முடைய தேவனாகிய கர்த்தர் நமக்குக் கட்டளையிட்டபடியே, நாம் ஓரேபைவிட்டுப் பிரயாண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ன் மலைநாட்டிற்கு நேராக நீங்கள் கண்ட அந்தப் பயங்கரமான பெரிய வனாந்தரவழி முழுவதும் நடந்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லே சே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நான் உங்களை நோக்கி: நம்முடைய தேவனாகிய கர்த்தர் நமக்குக் கொடுக்கும் எமோரி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மட்டும் வந்து 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தோ, உன் தேவனாகிய கர்த்தர் அந்தத் தேசத்தை உனக்கு முன்பாக வைத்திருக்கிறார்; உன் பிதாக்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உனக்குச் சொன்னபடியே, நீ போய் அதைச் சுதந்தரித்துக்கொள்; பயப்படாமலும் கலங்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யும் நோக்கிச் சொன்ன வசனங்க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நீங்கள் எல்லாரும் என்னிடத்தில் வந்து நமக்காக அந்தத் தேசத்தைச் சோதித்துப்பா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 இன்னவழியாக அதில் சென்று, இன்னபட்டணங்களுக்குப் போகலாம் என்று நமக்கு மறுசெய்தி கொண்டு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 முன்னாக மனிதரை அனுப்பு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து எனக்கு நன்றாய்க் கண்டது; கோத்திரத்துக்கு ஒருவனாகப் பன்னிரண்டு மனிதரைத் தெரிந்தெ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புறப்பட்டு, மலைகளில் ஏறி, எஸ்கோல் பள்ளத்தாக்குமட்டும் போய், அதை வேவு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த்தேசத்துக் கனிகளில் சிலவற்றைத் தங்கள் கையில் எடுத்துக்கொண்டு நம்மிடத்தில் வந்து,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நமக்குக் கொடுக்கும் தேசம் நல்ல தேசம் என்று நம்மிடத்தில்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டியிருந்தும், நீங்கள் போகமாட்டோம் என்று உங்கள் தேவனாகிய கர்த்தருடைய கட்டளைக்கு விரோத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எஸ்போனின் குடியிருந்த எமோரியரின் ராஜாவாகிய சீகோனையும், எத்ரேயின் அருகே அஸ்தரோத்தில் குடி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உங்கள் கூடாரங்களில் முறுமுறுத்து: கர்த்தர் நம்மை வெறுத்து, நம்மை அழிக்கும்பொருட்டாக ந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ரின் கையில் ஒப்புக்கொடுக்கும்படி, நம்மை எகிப்துதேசத்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ம் எங்கே போகலாம்; அந்த ஜனங்கள் நம்மைப்பார்க்கிலும் பலவான்களும், நெடியவர்களு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 பெரியவைகளும், வானத்தையளாவும் மதிலுள்ளவைகளுமாய் இருக்கிறதென்றும், ஏனாக்கிய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யும் அங்கே கண்டோம் என்றும் நம்முடைய சகோதரர் சொல்லி, நம்முடைய இருதய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ங்கப்பண்ணினார்கள் என்று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நான் உங்களை நோக்கி: நீங்கள் கலங்காமலும் அவர்களுக்குப் பயப்படாமலும் இ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ங்களுக்கு முன் செல்லும் உங்கள் தேவனாகிய கர்த்தர் தாமே எகிப்தில் உங்களோடிருந்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முன்பாகச் செய்ததெல்லாவற்றைப்போலவும், உங்களுக்காக யுத்தம்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ஒரு மனிதன் தன் பிள்ளையைச் சுமந்துகொண்டு போவதுபோல, நீங்கள் இவ்விடத்திற்கு வருகிறவரைக்கும்,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ன் ராஜாவாகிய சீகோனையும், எத்ரேயின் அருகே அஸ்தரோத்தில் குடியிருந்த பாசானின் ராஜாவாகிய ஓ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 வழிகள் எல்லாவற்றிலும், உங்கள் தேவனாகிய கர்த்தர் உங்களைச் சுமந்துகொண்டு வந்ததை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தேவனாகிய கர்த்தர் நீங்கள் பாளயமிறங்கத்தக்க இடத்தைப் பார்க்கவும், நீங்கள் போகவேண்டிய வழி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க் காட்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இரவில் அக்கினியிலும் பகலில் மேகத்திலும் உங்களுக்குமுன் சென்றாரே. இப்படி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க்காரியத்தில் நீங்கள் அவரை விசுவாசியாமற்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ஆகையால் கர்த்தர் உங்கள் வார்த்தைகளின் சத்தத்தைக் கேட்டு, கடுங்கோபங்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உங்கள் பிதாக்களுக்குக் கொடுப்பேன் என்று நான் ஆணையிட்ட அந்த நல்ல தேசத்தை இந்தப் பொ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தியாராகிய மனிதரில் ஒருவரும் காண்பதில்லை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எப்புன்னேயின் குமாரனாகிய காலேப்மாத்திரம் அதைக் காண்பான்; அவன் கர்த்தரை உத்தம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னபடியால், நான் அவன் மிதித்துவந்த தேசத்தை அவனுக்கும் அவன் பிள்ளைகளுக்கும் கொடுப்பே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னையும், மோசே முறிய அடித்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ன்றியும் உங்கள் நிமித்தம் கர்த்தர் என்மேலும் கோபங்கொண்டு: நீயும் அதில் பிரவே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உனக்கு முன்பாக நிற்கிற நூனின் குமாரனாகிய யோசுவா அதில் பிரவேசிப்பான்; அவனைத் திடப்படுத்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இஸ்ரவேலுக்குச் சுதந்தரமாகப் பங்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கொள்ளையாவார்கள் என்று நீங்கள் சொன்ன உங்கள் குழந்தைகளும், இந்நாளிலே நன்மை தீமை அறியாத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ம் அதில் பிரவேசிப்பார்கள்; அவர்களுக்கு அதைக் கொடுப்பேன்; அவர்கள்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நீங்களோ திரும்பிக்கொண்டு, சிவந்த சமுத்திரத்தின் வழியாய் வனாந்தரத்திற்குப் பிரயாணப்பட்டுப்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ப்பொழுது நீங்கள் எனக்குப் பிரதியுத்தரமாக: கர்த்தருக்கு விரோதமாகப் பாவஞ்செய்தோ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ற்பதாம் வருஷம் பதினோராம் மாதம் முதல் தேதியிலே, மோசே இஸ்ரவேல் புத்திரருக்குச் சொல்லு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எங்களுக்குக் கட்டளையிட்டபடியெல்லாம் நாங்கள் போய் யுத்தம்பண்ணுவோ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யாவரும் உங்கள் ஆயுதங்களைத் தரித்துக்கொண்டு, மலையின்மேல் ஏற ஆயத்தமா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ப்பொழுது கர்த்தர் என்னைப் பார்த்து: நீங்கள் உங்கள் சத்துருக்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துபோகாதபடிக்கு, போகாமலும் யுத்தம்பண்ணாமலும் இருப்பீர்களாக; நான் உங்கள் நடுவே இரே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ச்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ப்படியே நான் உங்களுக்குச் சொன்னேன்; நீங்களோ செவிகொடாமல், கர்த்தருடைய கட்டளைக்கு விரோதமா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ந்து மலையின்மேல் ஏ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ந்த மலையிலே குடியிருந்த எமோரியர் உங்களை எதிர்க்கும்படி புறப்பட்டுவந்து, தேனீ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கிறதுபோல உங்களைத் துரத்தி, உங்களைச் சேயீர் தொடங்கி ஓர்மாமட்டும் முறிய அ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நீங்கள் திரும்பிவந்து, கர்த்தருடைய சமுகத்தில் அழுதீர்கள்; கர்த்தர் உங்கள் சத்தத்தைக்கேட்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2026-08-01T12:09:29Z</dcterms:created>
  <dcterms:modified xsi:type="dcterms:W3CDTF">2026-08-01T12:09:29Z</dcterms:modified>
  <dc:title>உபாகமம்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